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026908fa4fb496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6f889ac965b46d5"/>
  </p:sldMasterIdLst>
  <p:sldIdLst>
    <p:sldId xmlns:r="http://schemas.openxmlformats.org/officeDocument/2006/relationships" id="256" r:id="R134f5c28621c465a"/>
    <p:sldId xmlns:r="http://schemas.openxmlformats.org/officeDocument/2006/relationships" id="257" r:id="Rb7d35522eca44b68"/>
    <p:sldId xmlns:r="http://schemas.openxmlformats.org/officeDocument/2006/relationships" id="258" r:id="Rf11cd81a92d64563"/>
    <p:sldId xmlns:r="http://schemas.openxmlformats.org/officeDocument/2006/relationships" id="259" r:id="R75c12afda50c441a"/>
    <p:sldId xmlns:r="http://schemas.openxmlformats.org/officeDocument/2006/relationships" id="260" r:id="R6e82583c53634db2"/>
    <p:sldId xmlns:r="http://schemas.openxmlformats.org/officeDocument/2006/relationships" id="261" r:id="R70d96b53c88a4707"/>
    <p:sldId xmlns:r="http://schemas.openxmlformats.org/officeDocument/2006/relationships" id="262" r:id="Rb993741c9115474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f889ac965b46d5" /><Relationship Type="http://schemas.openxmlformats.org/officeDocument/2006/relationships/slide" Target="/ppt/slides/slide1.xml" Id="R134f5c28621c465a" /><Relationship Type="http://schemas.openxmlformats.org/officeDocument/2006/relationships/slide" Target="/ppt/slides/slide2.xml" Id="Rb7d35522eca44b68" /><Relationship Type="http://schemas.openxmlformats.org/officeDocument/2006/relationships/slide" Target="/ppt/slides/slide3.xml" Id="Rf11cd81a92d64563" /><Relationship Type="http://schemas.openxmlformats.org/officeDocument/2006/relationships/slide" Target="/ppt/slides/slide4.xml" Id="R75c12afda50c441a" /><Relationship Type="http://schemas.openxmlformats.org/officeDocument/2006/relationships/slide" Target="/ppt/slides/slide5.xml" Id="R6e82583c53634db2" /><Relationship Type="http://schemas.openxmlformats.org/officeDocument/2006/relationships/slide" Target="/ppt/slides/slide6.xml" Id="R70d96b53c88a4707" /><Relationship Type="http://schemas.openxmlformats.org/officeDocument/2006/relationships/slide" Target="/ppt/slides/slide7.xml" Id="Rb993741c9115474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9cbc8d397646c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9e54de70024b8a" /><Relationship Type="http://schemas.openxmlformats.org/officeDocument/2006/relationships/theme" Target="/ppt/slideMasters/theme/theme1.xml" Id="Ra2ae3cac5cf1468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49e54de70024b8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92ffefb5a4432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5bd4e45e92456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52aae10c71432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9303fc9f8240f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a773e0a6a743c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045b0663994fd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5acc47db13408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KARLS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KARLS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KARLS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KARLS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KARLS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−34 086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2 643 723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15 025 189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15 884 347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KARLS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ANDERSEN KARL KRISTIAN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KARLS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Folkvangveien 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1086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910 188 054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KARLS AS</a:t>
            </a:r>
          </a:p>
        </p:txBody>
      </p:sp>
    </p:spTree>
  </p:cSld>
  <p:clrMapOvr>
    <a:masterClrMapping xmlns:a="http://schemas.openxmlformats.org/drawingml/2006/main"/>
  </p:clrMapOvr>
</p:sld>
</file>