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7bdc250c4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0e4a6979a4cda"/>
  </p:sldMasterIdLst>
  <p:sldIdLst>
    <p:sldId xmlns:r="http://schemas.openxmlformats.org/officeDocument/2006/relationships" id="256" r:id="Rad65026c8c7f40f3"/>
    <p:sldId xmlns:r="http://schemas.openxmlformats.org/officeDocument/2006/relationships" id="257" r:id="R5e52794f711946b8"/>
    <p:sldId xmlns:r="http://schemas.openxmlformats.org/officeDocument/2006/relationships" id="258" r:id="R093d1cceea494f19"/>
    <p:sldId xmlns:r="http://schemas.openxmlformats.org/officeDocument/2006/relationships" id="259" r:id="Reca94fc8cffe403c"/>
    <p:sldId xmlns:r="http://schemas.openxmlformats.org/officeDocument/2006/relationships" id="260" r:id="R7fbedcfa07474eab"/>
    <p:sldId xmlns:r="http://schemas.openxmlformats.org/officeDocument/2006/relationships" id="261" r:id="R622c9447793b48f3"/>
    <p:sldId xmlns:r="http://schemas.openxmlformats.org/officeDocument/2006/relationships" id="262" r:id="R9cb6c515b5fb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0e4a6979a4cda" /><Relationship Type="http://schemas.openxmlformats.org/officeDocument/2006/relationships/slide" Target="/ppt/slides/slide1.xml" Id="Rad65026c8c7f40f3" /><Relationship Type="http://schemas.openxmlformats.org/officeDocument/2006/relationships/slide" Target="/ppt/slides/slide2.xml" Id="R5e52794f711946b8" /><Relationship Type="http://schemas.openxmlformats.org/officeDocument/2006/relationships/slide" Target="/ppt/slides/slide3.xml" Id="R093d1cceea494f19" /><Relationship Type="http://schemas.openxmlformats.org/officeDocument/2006/relationships/slide" Target="/ppt/slides/slide4.xml" Id="Reca94fc8cffe403c" /><Relationship Type="http://schemas.openxmlformats.org/officeDocument/2006/relationships/slide" Target="/ppt/slides/slide5.xml" Id="R7fbedcfa07474eab" /><Relationship Type="http://schemas.openxmlformats.org/officeDocument/2006/relationships/slide" Target="/ppt/slides/slide6.xml" Id="R622c9447793b48f3" /><Relationship Type="http://schemas.openxmlformats.org/officeDocument/2006/relationships/slide" Target="/ppt/slides/slide7.xml" Id="R9cb6c515b5fb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897f55c5c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c0c246e1d46b2" /><Relationship Type="http://schemas.openxmlformats.org/officeDocument/2006/relationships/theme" Target="/ppt/slideMasters/theme/theme1.xml" Id="R51de509710e3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6c0c246e1d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abf8a1e1941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274a91ebe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eeb03a0547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44b15f6cf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ecfdc0cef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be80c75b4a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96c0aa808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 AASLAND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 AASLAND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−2 746 474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3 952 175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93 348 395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102 004 072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AASLAND GÅRDSELSKAPET ANS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JACOB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ØYVIND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THOMAS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FORGERON GRO AASLAND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GUNHILD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jacob.aasland@aasland.no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910 072 110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