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263605faf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6e69acb544ef3"/>
  </p:sldMasterIdLst>
  <p:sldIdLst>
    <p:sldId xmlns:r="http://schemas.openxmlformats.org/officeDocument/2006/relationships" id="256" r:id="R9d8f79cb8caf4a2d"/>
    <p:sldId xmlns:r="http://schemas.openxmlformats.org/officeDocument/2006/relationships" id="257" r:id="Rc8a438385bdd4075"/>
    <p:sldId xmlns:r="http://schemas.openxmlformats.org/officeDocument/2006/relationships" id="258" r:id="R52da215d713f4786"/>
    <p:sldId xmlns:r="http://schemas.openxmlformats.org/officeDocument/2006/relationships" id="259" r:id="R8b7a5a91cfb141ef"/>
    <p:sldId xmlns:r="http://schemas.openxmlformats.org/officeDocument/2006/relationships" id="260" r:id="Rb5b6a16dff4f4344"/>
    <p:sldId xmlns:r="http://schemas.openxmlformats.org/officeDocument/2006/relationships" id="261" r:id="R5d23a8f1345d4701"/>
    <p:sldId xmlns:r="http://schemas.openxmlformats.org/officeDocument/2006/relationships" id="262" r:id="Rc6af0c44b690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6e69acb544ef3" /><Relationship Type="http://schemas.openxmlformats.org/officeDocument/2006/relationships/slide" Target="/ppt/slides/slide1.xml" Id="R9d8f79cb8caf4a2d" /><Relationship Type="http://schemas.openxmlformats.org/officeDocument/2006/relationships/slide" Target="/ppt/slides/slide2.xml" Id="Rc8a438385bdd4075" /><Relationship Type="http://schemas.openxmlformats.org/officeDocument/2006/relationships/slide" Target="/ppt/slides/slide3.xml" Id="R52da215d713f4786" /><Relationship Type="http://schemas.openxmlformats.org/officeDocument/2006/relationships/slide" Target="/ppt/slides/slide4.xml" Id="R8b7a5a91cfb141ef" /><Relationship Type="http://schemas.openxmlformats.org/officeDocument/2006/relationships/slide" Target="/ppt/slides/slide5.xml" Id="Rb5b6a16dff4f4344" /><Relationship Type="http://schemas.openxmlformats.org/officeDocument/2006/relationships/slide" Target="/ppt/slides/slide6.xml" Id="R5d23a8f1345d4701" /><Relationship Type="http://schemas.openxmlformats.org/officeDocument/2006/relationships/slide" Target="/ppt/slides/slide7.xml" Id="Rc6af0c44b690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ee8283760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9388816a411a" /><Relationship Type="http://schemas.openxmlformats.org/officeDocument/2006/relationships/theme" Target="/ppt/slideMasters/theme/theme1.xml" Id="R67a092364fdc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59388816a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d68cd8f70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45976bcf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11bbd516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4441be53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89393dd2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3a78a16e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a621beae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