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463326b51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5f94682204147"/>
  </p:sldMasterIdLst>
  <p:sldIdLst>
    <p:sldId xmlns:r="http://schemas.openxmlformats.org/officeDocument/2006/relationships" id="256" r:id="R424ec255d58040d9"/>
    <p:sldId xmlns:r="http://schemas.openxmlformats.org/officeDocument/2006/relationships" id="257" r:id="R62f99e7e2ea64e20"/>
    <p:sldId xmlns:r="http://schemas.openxmlformats.org/officeDocument/2006/relationships" id="258" r:id="Rf4998d13310342f7"/>
    <p:sldId xmlns:r="http://schemas.openxmlformats.org/officeDocument/2006/relationships" id="259" r:id="Recf5649ca24442eb"/>
    <p:sldId xmlns:r="http://schemas.openxmlformats.org/officeDocument/2006/relationships" id="260" r:id="R587bcf2ad89a423f"/>
    <p:sldId xmlns:r="http://schemas.openxmlformats.org/officeDocument/2006/relationships" id="261" r:id="Rdd8c07ecac4f4f3c"/>
    <p:sldId xmlns:r="http://schemas.openxmlformats.org/officeDocument/2006/relationships" id="262" r:id="R377dd3b3e9b3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5f94682204147" /><Relationship Type="http://schemas.openxmlformats.org/officeDocument/2006/relationships/slide" Target="/ppt/slides/slide1.xml" Id="R424ec255d58040d9" /><Relationship Type="http://schemas.openxmlformats.org/officeDocument/2006/relationships/slide" Target="/ppt/slides/slide2.xml" Id="R62f99e7e2ea64e20" /><Relationship Type="http://schemas.openxmlformats.org/officeDocument/2006/relationships/slide" Target="/ppt/slides/slide3.xml" Id="Rf4998d13310342f7" /><Relationship Type="http://schemas.openxmlformats.org/officeDocument/2006/relationships/slide" Target="/ppt/slides/slide4.xml" Id="Recf5649ca24442eb" /><Relationship Type="http://schemas.openxmlformats.org/officeDocument/2006/relationships/slide" Target="/ppt/slides/slide5.xml" Id="R587bcf2ad89a423f" /><Relationship Type="http://schemas.openxmlformats.org/officeDocument/2006/relationships/slide" Target="/ppt/slides/slide6.xml" Id="Rdd8c07ecac4f4f3c" /><Relationship Type="http://schemas.openxmlformats.org/officeDocument/2006/relationships/slide" Target="/ppt/slides/slide7.xml" Id="R377dd3b3e9b3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9378aaf30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ee7e94c747c6" /><Relationship Type="http://schemas.openxmlformats.org/officeDocument/2006/relationships/theme" Target="/ppt/slideMasters/theme/theme1.xml" Id="Rb9bdada7b491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3ee7e94c7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1c560aec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56fa999e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f8702fd7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9a7321dc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b01a139c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8ff82a99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bc96656c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SKJELAVIK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SKJELAVIK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8 060 770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KJÆRANDSEN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sigurd@eta.no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899 254 422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SKJELAVIK HOLDING AS</a:t>
            </a:r>
          </a:p>
        </p:txBody>
      </p:sp>
    </p:spTree>
  </p:cSld>
  <p:clrMapOvr>
    <a:masterClrMapping xmlns:a="http://schemas.openxmlformats.org/drawingml/2006/main"/>
  </p:clrMapOvr>
</p:sld>
</file>