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c981aaa6f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90c70dcd1434b"/>
  </p:sldMasterIdLst>
  <p:sldIdLst>
    <p:sldId xmlns:r="http://schemas.openxmlformats.org/officeDocument/2006/relationships" id="256" r:id="R14adfd5880624cc7"/>
    <p:sldId xmlns:r="http://schemas.openxmlformats.org/officeDocument/2006/relationships" id="257" r:id="R67bb2586d569467b"/>
    <p:sldId xmlns:r="http://schemas.openxmlformats.org/officeDocument/2006/relationships" id="258" r:id="R3638501d1f2e43fb"/>
    <p:sldId xmlns:r="http://schemas.openxmlformats.org/officeDocument/2006/relationships" id="259" r:id="Rc70e034f5f914647"/>
    <p:sldId xmlns:r="http://schemas.openxmlformats.org/officeDocument/2006/relationships" id="260" r:id="R43172025ee1f4f97"/>
    <p:sldId xmlns:r="http://schemas.openxmlformats.org/officeDocument/2006/relationships" id="261" r:id="R4bed091c5877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90c70dcd1434b" /><Relationship Type="http://schemas.openxmlformats.org/officeDocument/2006/relationships/slide" Target="/ppt/slides/slide1.xml" Id="R14adfd5880624cc7" /><Relationship Type="http://schemas.openxmlformats.org/officeDocument/2006/relationships/slide" Target="/ppt/slides/slide2.xml" Id="R67bb2586d569467b" /><Relationship Type="http://schemas.openxmlformats.org/officeDocument/2006/relationships/slide" Target="/ppt/slides/slide3.xml" Id="R3638501d1f2e43fb" /><Relationship Type="http://schemas.openxmlformats.org/officeDocument/2006/relationships/slide" Target="/ppt/slides/slide4.xml" Id="Rc70e034f5f914647" /><Relationship Type="http://schemas.openxmlformats.org/officeDocument/2006/relationships/slide" Target="/ppt/slides/slide5.xml" Id="R43172025ee1f4f97" /><Relationship Type="http://schemas.openxmlformats.org/officeDocument/2006/relationships/slide" Target="/ppt/slides/slide6.xml" Id="R4bed091c5877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22592832c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efb41bda42be" /><Relationship Type="http://schemas.openxmlformats.org/officeDocument/2006/relationships/theme" Target="/ppt/slideMasters/theme/theme1.xml" Id="R03c27288a657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0efb41bda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0e7d38059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643c0c7a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0c7e6181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74adc6133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6259a1c66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d8c0731b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TALLGLEDE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TALLGLEDE REGNSKAP DA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−586 271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post@tallglede.no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899 011 562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TALLGLEDE REGNSKAP DA</a:t>
            </a:r>
          </a:p>
        </p:txBody>
      </p:sp>
    </p:spTree>
  </p:cSld>
  <p:clrMapOvr>
    <a:masterClrMapping xmlns:a="http://schemas.openxmlformats.org/drawingml/2006/main"/>
  </p:clrMapOvr>
</p:sld>
</file>