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a35afdab5d45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a6b51857454482"/>
  </p:sldMasterIdLst>
  <p:sldIdLst>
    <p:sldId xmlns:r="http://schemas.openxmlformats.org/officeDocument/2006/relationships" id="256" r:id="R2a5b6e791d7c412a"/>
    <p:sldId xmlns:r="http://schemas.openxmlformats.org/officeDocument/2006/relationships" id="257" r:id="R7b3018b0083a43e4"/>
    <p:sldId xmlns:r="http://schemas.openxmlformats.org/officeDocument/2006/relationships" id="258" r:id="R55e64be1651942ff"/>
    <p:sldId xmlns:r="http://schemas.openxmlformats.org/officeDocument/2006/relationships" id="259" r:id="R18ccff205a2d49f4"/>
    <p:sldId xmlns:r="http://schemas.openxmlformats.org/officeDocument/2006/relationships" id="260" r:id="R3373a9fd819c436d"/>
    <p:sldId xmlns:r="http://schemas.openxmlformats.org/officeDocument/2006/relationships" id="261" r:id="Rb9a59698ffe1414c"/>
    <p:sldId xmlns:r="http://schemas.openxmlformats.org/officeDocument/2006/relationships" id="262" r:id="R17ab6040cf0640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a6b51857454482" /><Relationship Type="http://schemas.openxmlformats.org/officeDocument/2006/relationships/slide" Target="/ppt/slides/slide1.xml" Id="R2a5b6e791d7c412a" /><Relationship Type="http://schemas.openxmlformats.org/officeDocument/2006/relationships/slide" Target="/ppt/slides/slide2.xml" Id="R7b3018b0083a43e4" /><Relationship Type="http://schemas.openxmlformats.org/officeDocument/2006/relationships/slide" Target="/ppt/slides/slide3.xml" Id="R55e64be1651942ff" /><Relationship Type="http://schemas.openxmlformats.org/officeDocument/2006/relationships/slide" Target="/ppt/slides/slide4.xml" Id="R18ccff205a2d49f4" /><Relationship Type="http://schemas.openxmlformats.org/officeDocument/2006/relationships/slide" Target="/ppt/slides/slide5.xml" Id="R3373a9fd819c436d" /><Relationship Type="http://schemas.openxmlformats.org/officeDocument/2006/relationships/slide" Target="/ppt/slides/slide6.xml" Id="Rb9a59698ffe1414c" /><Relationship Type="http://schemas.openxmlformats.org/officeDocument/2006/relationships/slide" Target="/ppt/slides/slide7.xml" Id="R17ab6040cf0640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01ce1479f046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ca26855bf1472d" /><Relationship Type="http://schemas.openxmlformats.org/officeDocument/2006/relationships/theme" Target="/ppt/slideMasters/theme/theme1.xml" Id="R2e8e5035af764d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ca26855bf147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ec68e056349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24fcd044e4c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ebba7a7544c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7025c9b2c40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80109d57543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b42139a2a40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4b4fff51c4e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PÅL TONGA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TONGA HOLDING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16 241 966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29 441 105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30 494 057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JUUL TONGA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898 831 442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