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b0df15621045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10b73525e24fad"/>
  </p:sldMasterIdLst>
  <p:sldIdLst>
    <p:sldId xmlns:r="http://schemas.openxmlformats.org/officeDocument/2006/relationships" id="256" r:id="R134a5844b3f34417"/>
    <p:sldId xmlns:r="http://schemas.openxmlformats.org/officeDocument/2006/relationships" id="257" r:id="Re8aebfb8000c469e"/>
    <p:sldId xmlns:r="http://schemas.openxmlformats.org/officeDocument/2006/relationships" id="258" r:id="Re332dc8c3d7c4987"/>
    <p:sldId xmlns:r="http://schemas.openxmlformats.org/officeDocument/2006/relationships" id="259" r:id="R2891a9f61e5b4f4f"/>
    <p:sldId xmlns:r="http://schemas.openxmlformats.org/officeDocument/2006/relationships" id="260" r:id="R538fe5d0ba2b4807"/>
    <p:sldId xmlns:r="http://schemas.openxmlformats.org/officeDocument/2006/relationships" id="261" r:id="R5e29623c98c94e46"/>
    <p:sldId xmlns:r="http://schemas.openxmlformats.org/officeDocument/2006/relationships" id="262" r:id="R81f2d224a32544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10b73525e24fad" /><Relationship Type="http://schemas.openxmlformats.org/officeDocument/2006/relationships/slide" Target="/ppt/slides/slide1.xml" Id="R134a5844b3f34417" /><Relationship Type="http://schemas.openxmlformats.org/officeDocument/2006/relationships/slide" Target="/ppt/slides/slide2.xml" Id="Re8aebfb8000c469e" /><Relationship Type="http://schemas.openxmlformats.org/officeDocument/2006/relationships/slide" Target="/ppt/slides/slide3.xml" Id="Re332dc8c3d7c4987" /><Relationship Type="http://schemas.openxmlformats.org/officeDocument/2006/relationships/slide" Target="/ppt/slides/slide4.xml" Id="R2891a9f61e5b4f4f" /><Relationship Type="http://schemas.openxmlformats.org/officeDocument/2006/relationships/slide" Target="/ppt/slides/slide5.xml" Id="R538fe5d0ba2b4807" /><Relationship Type="http://schemas.openxmlformats.org/officeDocument/2006/relationships/slide" Target="/ppt/slides/slide6.xml" Id="R5e29623c98c94e46" /><Relationship Type="http://schemas.openxmlformats.org/officeDocument/2006/relationships/slide" Target="/ppt/slides/slide7.xml" Id="R81f2d224a32544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7c32080ad749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8e76c23494b46" /><Relationship Type="http://schemas.openxmlformats.org/officeDocument/2006/relationships/theme" Target="/ppt/slideMasters/theme/theme1.xml" Id="R796837b9c9f841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58e76c23494b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a2b45f3b644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ba44a9a1c4c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3d48fadfb43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6a1d781fa4f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7ba48787b49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c6b80f1a34a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2a83bdce94d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3C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3C UTVIKLING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−2 262 994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−2 016 576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96 136 859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96 653 187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SMESTAD  –  26,9 %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CHRISTIAN SMESTAD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SMESTAD KIERNAN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ANGEN SMESTAD  –  23,1 %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ANGEN SMESTAD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Bakklandet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898 785 122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