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29934a542943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64168f98b34ed5"/>
  </p:sldMasterIdLst>
  <p:sldIdLst>
    <p:sldId xmlns:r="http://schemas.openxmlformats.org/officeDocument/2006/relationships" id="256" r:id="R411c751a20ac4c82"/>
    <p:sldId xmlns:r="http://schemas.openxmlformats.org/officeDocument/2006/relationships" id="257" r:id="R6ae9e317c05e4fca"/>
    <p:sldId xmlns:r="http://schemas.openxmlformats.org/officeDocument/2006/relationships" id="258" r:id="Ref6111ae0a884673"/>
    <p:sldId xmlns:r="http://schemas.openxmlformats.org/officeDocument/2006/relationships" id="259" r:id="R8e8b9ac2558e471e"/>
    <p:sldId xmlns:r="http://schemas.openxmlformats.org/officeDocument/2006/relationships" id="260" r:id="R5759c134669a4cf2"/>
    <p:sldId xmlns:r="http://schemas.openxmlformats.org/officeDocument/2006/relationships" id="261" r:id="R419fc5c58bdf4ba8"/>
    <p:sldId xmlns:r="http://schemas.openxmlformats.org/officeDocument/2006/relationships" id="262" r:id="R31468706f5c84f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64168f98b34ed5" /><Relationship Type="http://schemas.openxmlformats.org/officeDocument/2006/relationships/slide" Target="/ppt/slides/slide1.xml" Id="R411c751a20ac4c82" /><Relationship Type="http://schemas.openxmlformats.org/officeDocument/2006/relationships/slide" Target="/ppt/slides/slide2.xml" Id="R6ae9e317c05e4fca" /><Relationship Type="http://schemas.openxmlformats.org/officeDocument/2006/relationships/slide" Target="/ppt/slides/slide3.xml" Id="Ref6111ae0a884673" /><Relationship Type="http://schemas.openxmlformats.org/officeDocument/2006/relationships/slide" Target="/ppt/slides/slide4.xml" Id="R8e8b9ac2558e471e" /><Relationship Type="http://schemas.openxmlformats.org/officeDocument/2006/relationships/slide" Target="/ppt/slides/slide5.xml" Id="R5759c134669a4cf2" /><Relationship Type="http://schemas.openxmlformats.org/officeDocument/2006/relationships/slide" Target="/ppt/slides/slide6.xml" Id="R419fc5c58bdf4ba8" /><Relationship Type="http://schemas.openxmlformats.org/officeDocument/2006/relationships/slide" Target="/ppt/slides/slide7.xml" Id="R31468706f5c84f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d42ce1dd3741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a616381b44fe1" /><Relationship Type="http://schemas.openxmlformats.org/officeDocument/2006/relationships/theme" Target="/ppt/slideMasters/theme/theme1.xml" Id="R94fefe837f5340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8a616381b44f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22319adad4e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db82158534f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390a748844b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70d062ce546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be27d3fd643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b329fad5543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8cbe27b5944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VALDRES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97 390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HEGE B KVANDAHL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Hege Kvandahl, Malerhaugveien 32E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htronrud@gmail.com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898 584 062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