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8332ca3f0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270cab8dd4473"/>
  </p:sldMasterIdLst>
  <p:sldIdLst>
    <p:sldId xmlns:r="http://schemas.openxmlformats.org/officeDocument/2006/relationships" id="256" r:id="R28c550e7b51941a3"/>
    <p:sldId xmlns:r="http://schemas.openxmlformats.org/officeDocument/2006/relationships" id="257" r:id="Rc16a34061fe94981"/>
    <p:sldId xmlns:r="http://schemas.openxmlformats.org/officeDocument/2006/relationships" id="258" r:id="Ra6d7cd066c38429e"/>
    <p:sldId xmlns:r="http://schemas.openxmlformats.org/officeDocument/2006/relationships" id="259" r:id="R3da753655d644276"/>
    <p:sldId xmlns:r="http://schemas.openxmlformats.org/officeDocument/2006/relationships" id="260" r:id="R19d77f1cea304f1a"/>
    <p:sldId xmlns:r="http://schemas.openxmlformats.org/officeDocument/2006/relationships" id="261" r:id="R626fa7439ae34462"/>
    <p:sldId xmlns:r="http://schemas.openxmlformats.org/officeDocument/2006/relationships" id="262" r:id="R0cda1382bbb5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270cab8dd4473" /><Relationship Type="http://schemas.openxmlformats.org/officeDocument/2006/relationships/slide" Target="/ppt/slides/slide1.xml" Id="R28c550e7b51941a3" /><Relationship Type="http://schemas.openxmlformats.org/officeDocument/2006/relationships/slide" Target="/ppt/slides/slide2.xml" Id="Rc16a34061fe94981" /><Relationship Type="http://schemas.openxmlformats.org/officeDocument/2006/relationships/slide" Target="/ppt/slides/slide3.xml" Id="Ra6d7cd066c38429e" /><Relationship Type="http://schemas.openxmlformats.org/officeDocument/2006/relationships/slide" Target="/ppt/slides/slide4.xml" Id="R3da753655d644276" /><Relationship Type="http://schemas.openxmlformats.org/officeDocument/2006/relationships/slide" Target="/ppt/slides/slide5.xml" Id="R19d77f1cea304f1a" /><Relationship Type="http://schemas.openxmlformats.org/officeDocument/2006/relationships/slide" Target="/ppt/slides/slide6.xml" Id="R626fa7439ae34462" /><Relationship Type="http://schemas.openxmlformats.org/officeDocument/2006/relationships/slide" Target="/ppt/slides/slide7.xml" Id="R0cda1382bbb5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9d15a1796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22cc332404b17" /><Relationship Type="http://schemas.openxmlformats.org/officeDocument/2006/relationships/theme" Target="/ppt/slideMasters/theme/theme1.xml" Id="Rbd075eec543c41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22cc33240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f952d780d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28db52524e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836024921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eaf2124af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be225056744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45e4f086445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435272802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EMR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EMR &amp; PARTNERS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39 748 202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21 952 782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26 472 694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DRØVDAL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Jorstadlinna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mdr@synega.com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898 577 562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EMR &amp; PARTNERS AS</a:t>
            </a:r>
          </a:p>
        </p:txBody>
      </p:sp>
    </p:spTree>
  </p:cSld>
  <p:clrMapOvr>
    <a:masterClrMapping xmlns:a="http://schemas.openxmlformats.org/drawingml/2006/main"/>
  </p:clrMapOvr>
</p:sld>
</file>