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c9f6a097787431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c4c6fedd9834379"/>
  </p:sldMasterIdLst>
  <p:sldIdLst>
    <p:sldId xmlns:r="http://schemas.openxmlformats.org/officeDocument/2006/relationships" id="256" r:id="Ra5b19350d1b44a89"/>
    <p:sldId xmlns:r="http://schemas.openxmlformats.org/officeDocument/2006/relationships" id="257" r:id="R279dcc879cc8440b"/>
    <p:sldId xmlns:r="http://schemas.openxmlformats.org/officeDocument/2006/relationships" id="258" r:id="R74ef944f36d44f8d"/>
    <p:sldId xmlns:r="http://schemas.openxmlformats.org/officeDocument/2006/relationships" id="259" r:id="R9c3b0bb0cba04e3b"/>
    <p:sldId xmlns:r="http://schemas.openxmlformats.org/officeDocument/2006/relationships" id="260" r:id="R1bb327fa83ee4a1f"/>
    <p:sldId xmlns:r="http://schemas.openxmlformats.org/officeDocument/2006/relationships" id="261" r:id="R6ae9c57241ec483f"/>
    <p:sldId xmlns:r="http://schemas.openxmlformats.org/officeDocument/2006/relationships" id="262" r:id="R50b7c196c80245a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c4c6fedd9834379" /><Relationship Type="http://schemas.openxmlformats.org/officeDocument/2006/relationships/slide" Target="/ppt/slides/slide1.xml" Id="Ra5b19350d1b44a89" /><Relationship Type="http://schemas.openxmlformats.org/officeDocument/2006/relationships/slide" Target="/ppt/slides/slide2.xml" Id="R279dcc879cc8440b" /><Relationship Type="http://schemas.openxmlformats.org/officeDocument/2006/relationships/slide" Target="/ppt/slides/slide3.xml" Id="R74ef944f36d44f8d" /><Relationship Type="http://schemas.openxmlformats.org/officeDocument/2006/relationships/slide" Target="/ppt/slides/slide4.xml" Id="R9c3b0bb0cba04e3b" /><Relationship Type="http://schemas.openxmlformats.org/officeDocument/2006/relationships/slide" Target="/ppt/slides/slide5.xml" Id="R1bb327fa83ee4a1f" /><Relationship Type="http://schemas.openxmlformats.org/officeDocument/2006/relationships/slide" Target="/ppt/slides/slide6.xml" Id="R6ae9c57241ec483f" /><Relationship Type="http://schemas.openxmlformats.org/officeDocument/2006/relationships/slide" Target="/ppt/slides/slide7.xml" Id="R50b7c196c80245a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fe96f56afe4d1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b585418e5dc4c8c" /><Relationship Type="http://schemas.openxmlformats.org/officeDocument/2006/relationships/theme" Target="/ppt/slideMasters/theme/theme1.xml" Id="R468a136982474d1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b585418e5dc4c8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7241914da3434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2c5a241e9845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43d579fb5f43a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0046d91eac4c7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5b30f105347c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4056920378407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6b256a0ca141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BIEK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BIEK HOLDING AS ble etablert [år] og holder til i Slitu.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1 209 454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657 862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136 662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3 656 243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12 956 754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BIRGER EKRE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Wecyveien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1859 Slitu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69 89 42 24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897 963 922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BIEK HOLDING AS</a:t>
            </a:r>
          </a:p>
        </p:txBody>
      </p:sp>
    </p:spTree>
  </p:cSld>
  <p:clrMapOvr>
    <a:masterClrMapping xmlns:a="http://schemas.openxmlformats.org/drawingml/2006/main"/>
  </p:clrMapOvr>
</p:sld>
</file>