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c7af7553e743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71580916ce4756"/>
  </p:sldMasterIdLst>
  <p:sldIdLst>
    <p:sldId xmlns:r="http://schemas.openxmlformats.org/officeDocument/2006/relationships" id="256" r:id="R89cd11bb21e34ee9"/>
    <p:sldId xmlns:r="http://schemas.openxmlformats.org/officeDocument/2006/relationships" id="257" r:id="R4a53c53c9e4442e0"/>
    <p:sldId xmlns:r="http://schemas.openxmlformats.org/officeDocument/2006/relationships" id="258" r:id="R654324fcbf6d4631"/>
    <p:sldId xmlns:r="http://schemas.openxmlformats.org/officeDocument/2006/relationships" id="259" r:id="Rcd448650c6f54fe6"/>
    <p:sldId xmlns:r="http://schemas.openxmlformats.org/officeDocument/2006/relationships" id="260" r:id="R3f7bc19d77bd4e26"/>
    <p:sldId xmlns:r="http://schemas.openxmlformats.org/officeDocument/2006/relationships" id="261" r:id="R7dd56b820a8e43e2"/>
    <p:sldId xmlns:r="http://schemas.openxmlformats.org/officeDocument/2006/relationships" id="262" r:id="R29f7084e6d6b47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71580916ce4756" /><Relationship Type="http://schemas.openxmlformats.org/officeDocument/2006/relationships/slide" Target="/ppt/slides/slide1.xml" Id="R89cd11bb21e34ee9" /><Relationship Type="http://schemas.openxmlformats.org/officeDocument/2006/relationships/slide" Target="/ppt/slides/slide2.xml" Id="R4a53c53c9e4442e0" /><Relationship Type="http://schemas.openxmlformats.org/officeDocument/2006/relationships/slide" Target="/ppt/slides/slide3.xml" Id="R654324fcbf6d4631" /><Relationship Type="http://schemas.openxmlformats.org/officeDocument/2006/relationships/slide" Target="/ppt/slides/slide4.xml" Id="Rcd448650c6f54fe6" /><Relationship Type="http://schemas.openxmlformats.org/officeDocument/2006/relationships/slide" Target="/ppt/slides/slide5.xml" Id="R3f7bc19d77bd4e26" /><Relationship Type="http://schemas.openxmlformats.org/officeDocument/2006/relationships/slide" Target="/ppt/slides/slide6.xml" Id="R7dd56b820a8e43e2" /><Relationship Type="http://schemas.openxmlformats.org/officeDocument/2006/relationships/slide" Target="/ppt/slides/slide7.xml" Id="R29f7084e6d6b47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09e430f77448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d7e2f4ff1c4c59" /><Relationship Type="http://schemas.openxmlformats.org/officeDocument/2006/relationships/theme" Target="/ppt/slideMasters/theme/theme1.xml" Id="R6f1c42d471274e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d7e2f4ff1c4c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67a1fce3ec4d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cd12b97954b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f51829967748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81dbf3f57240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db20a47634f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61184e7a6b45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69f75712464f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BRØNNUM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BRØNNUM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84 005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82 739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−51 326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1 423 212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1 557 149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THUE BØRGE  –  96,7 %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THUE BØRGE  –  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897 951 452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BRØNNUM AS</a:t>
            </a:r>
          </a:p>
        </p:txBody>
      </p:sp>
    </p:spTree>
  </p:cSld>
  <p:clrMapOvr>
    <a:masterClrMapping xmlns:a="http://schemas.openxmlformats.org/drawingml/2006/main"/>
  </p:clrMapOvr>
</p:sld>
</file>