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7ec8f8e9c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5cbf14339451f"/>
  </p:sldMasterIdLst>
  <p:sldIdLst>
    <p:sldId xmlns:r="http://schemas.openxmlformats.org/officeDocument/2006/relationships" id="256" r:id="R583c983e632e427b"/>
    <p:sldId xmlns:r="http://schemas.openxmlformats.org/officeDocument/2006/relationships" id="257" r:id="R7f3096dc003546e4"/>
    <p:sldId xmlns:r="http://schemas.openxmlformats.org/officeDocument/2006/relationships" id="258" r:id="Rfed0fc6e022e4f81"/>
    <p:sldId xmlns:r="http://schemas.openxmlformats.org/officeDocument/2006/relationships" id="259" r:id="Ra7fc1a4867974867"/>
    <p:sldId xmlns:r="http://schemas.openxmlformats.org/officeDocument/2006/relationships" id="260" r:id="Rf2a81c137d1449c5"/>
    <p:sldId xmlns:r="http://schemas.openxmlformats.org/officeDocument/2006/relationships" id="261" r:id="R195211f852024d6a"/>
    <p:sldId xmlns:r="http://schemas.openxmlformats.org/officeDocument/2006/relationships" id="262" r:id="R018e7169ce86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5cbf14339451f" /><Relationship Type="http://schemas.openxmlformats.org/officeDocument/2006/relationships/slide" Target="/ppt/slides/slide1.xml" Id="R583c983e632e427b" /><Relationship Type="http://schemas.openxmlformats.org/officeDocument/2006/relationships/slide" Target="/ppt/slides/slide2.xml" Id="R7f3096dc003546e4" /><Relationship Type="http://schemas.openxmlformats.org/officeDocument/2006/relationships/slide" Target="/ppt/slides/slide3.xml" Id="Rfed0fc6e022e4f81" /><Relationship Type="http://schemas.openxmlformats.org/officeDocument/2006/relationships/slide" Target="/ppt/slides/slide4.xml" Id="Ra7fc1a4867974867" /><Relationship Type="http://schemas.openxmlformats.org/officeDocument/2006/relationships/slide" Target="/ppt/slides/slide5.xml" Id="Rf2a81c137d1449c5" /><Relationship Type="http://schemas.openxmlformats.org/officeDocument/2006/relationships/slide" Target="/ppt/slides/slide6.xml" Id="R195211f852024d6a" /><Relationship Type="http://schemas.openxmlformats.org/officeDocument/2006/relationships/slide" Target="/ppt/slides/slide7.xml" Id="R018e7169ce86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0b17cab31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aa2a04844545" /><Relationship Type="http://schemas.openxmlformats.org/officeDocument/2006/relationships/theme" Target="/ppt/slideMasters/theme/theme1.xml" Id="Rc97760e09e5b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7aa2a0484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826e5c12f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b0ae1e998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b58cc352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33d063409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847ff01bf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8aad2c68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ae029de7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10 217 473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DANIEL DA SILVA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Huseby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