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cee2cb0a848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e2362fbfd4ef3"/>
  </p:sldMasterIdLst>
  <p:sldIdLst>
    <p:sldId xmlns:r="http://schemas.openxmlformats.org/officeDocument/2006/relationships" id="256" r:id="R705f2037559f41d7"/>
    <p:sldId xmlns:r="http://schemas.openxmlformats.org/officeDocument/2006/relationships" id="257" r:id="R0c48c7f699bd44b2"/>
    <p:sldId xmlns:r="http://schemas.openxmlformats.org/officeDocument/2006/relationships" id="258" r:id="R78e1bb02b88042e6"/>
    <p:sldId xmlns:r="http://schemas.openxmlformats.org/officeDocument/2006/relationships" id="259" r:id="R834bab221d064bd4"/>
    <p:sldId xmlns:r="http://schemas.openxmlformats.org/officeDocument/2006/relationships" id="260" r:id="R56bc09786d814c83"/>
    <p:sldId xmlns:r="http://schemas.openxmlformats.org/officeDocument/2006/relationships" id="261" r:id="Rf9aea30eb739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e2362fbfd4ef3" /><Relationship Type="http://schemas.openxmlformats.org/officeDocument/2006/relationships/slide" Target="/ppt/slides/slide1.xml" Id="R705f2037559f41d7" /><Relationship Type="http://schemas.openxmlformats.org/officeDocument/2006/relationships/slide" Target="/ppt/slides/slide2.xml" Id="R0c48c7f699bd44b2" /><Relationship Type="http://schemas.openxmlformats.org/officeDocument/2006/relationships/slide" Target="/ppt/slides/slide3.xml" Id="R78e1bb02b88042e6" /><Relationship Type="http://schemas.openxmlformats.org/officeDocument/2006/relationships/slide" Target="/ppt/slides/slide4.xml" Id="R834bab221d064bd4" /><Relationship Type="http://schemas.openxmlformats.org/officeDocument/2006/relationships/slide" Target="/ppt/slides/slide5.xml" Id="R56bc09786d814c83" /><Relationship Type="http://schemas.openxmlformats.org/officeDocument/2006/relationships/slide" Target="/ppt/slides/slide6.xml" Id="Rf9aea30eb739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ebf96bc9a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d22f1da824fe3" /><Relationship Type="http://schemas.openxmlformats.org/officeDocument/2006/relationships/theme" Target="/ppt/slideMasters/theme/theme1.xml" Id="R62b25b6425fa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6d22f1da824f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2b6f9be9a47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62da57ee84d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922ee7c7d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8c22cbe2c44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7040cd24c40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1105cbfc54f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Huseby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897 830 892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