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2e5eed350b4a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381e8ac774e1c"/>
  </p:sldMasterIdLst>
  <p:sldIdLst>
    <p:sldId xmlns:r="http://schemas.openxmlformats.org/officeDocument/2006/relationships" id="256" r:id="Re718f8f66b8249d0"/>
    <p:sldId xmlns:r="http://schemas.openxmlformats.org/officeDocument/2006/relationships" id="257" r:id="R3198bed4ae07405d"/>
    <p:sldId xmlns:r="http://schemas.openxmlformats.org/officeDocument/2006/relationships" id="258" r:id="Rac8c3f7fb6994c50"/>
    <p:sldId xmlns:r="http://schemas.openxmlformats.org/officeDocument/2006/relationships" id="259" r:id="Rceac87162d694047"/>
    <p:sldId xmlns:r="http://schemas.openxmlformats.org/officeDocument/2006/relationships" id="260" r:id="Rb1adc711ccce45b9"/>
    <p:sldId xmlns:r="http://schemas.openxmlformats.org/officeDocument/2006/relationships" id="261" r:id="Rce5c720882094e07"/>
    <p:sldId xmlns:r="http://schemas.openxmlformats.org/officeDocument/2006/relationships" id="262" r:id="Redac462defae42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381e8ac774e1c" /><Relationship Type="http://schemas.openxmlformats.org/officeDocument/2006/relationships/slide" Target="/ppt/slides/slide1.xml" Id="Re718f8f66b8249d0" /><Relationship Type="http://schemas.openxmlformats.org/officeDocument/2006/relationships/slide" Target="/ppt/slides/slide2.xml" Id="R3198bed4ae07405d" /><Relationship Type="http://schemas.openxmlformats.org/officeDocument/2006/relationships/slide" Target="/ppt/slides/slide3.xml" Id="Rac8c3f7fb6994c50" /><Relationship Type="http://schemas.openxmlformats.org/officeDocument/2006/relationships/slide" Target="/ppt/slides/slide4.xml" Id="Rceac87162d694047" /><Relationship Type="http://schemas.openxmlformats.org/officeDocument/2006/relationships/slide" Target="/ppt/slides/slide5.xml" Id="Rb1adc711ccce45b9" /><Relationship Type="http://schemas.openxmlformats.org/officeDocument/2006/relationships/slide" Target="/ppt/slides/slide6.xml" Id="Rce5c720882094e07" /><Relationship Type="http://schemas.openxmlformats.org/officeDocument/2006/relationships/slide" Target="/ppt/slides/slide7.xml" Id="Redac462defae42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ebc18dc6e42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55cab0c714dde" /><Relationship Type="http://schemas.openxmlformats.org/officeDocument/2006/relationships/theme" Target="/ppt/slideMasters/theme/theme1.xml" Id="R2d85e56ab30640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55cab0c714d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8a49647fe47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5b2e560ed45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ace914f4244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9e4dcc108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73c93f07449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f0f889f1143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1994f5e9f42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S&amp;B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S&amp;B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789 936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2 066 164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LOPES SANDY DA SILVA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MARIAMPILLAI BRIAN 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Sandy da Silva Lopes, Midtveien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897 815 532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