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eb03129efc41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a273309a2740fc"/>
  </p:sldMasterIdLst>
  <p:sldIdLst>
    <p:sldId xmlns:r="http://schemas.openxmlformats.org/officeDocument/2006/relationships" id="256" r:id="Rd68a5de0e465400f"/>
    <p:sldId xmlns:r="http://schemas.openxmlformats.org/officeDocument/2006/relationships" id="257" r:id="R5db75cba40384ff3"/>
    <p:sldId xmlns:r="http://schemas.openxmlformats.org/officeDocument/2006/relationships" id="258" r:id="Rae5fd136ecd940f4"/>
    <p:sldId xmlns:r="http://schemas.openxmlformats.org/officeDocument/2006/relationships" id="259" r:id="R6b8b6526d10b43ce"/>
    <p:sldId xmlns:r="http://schemas.openxmlformats.org/officeDocument/2006/relationships" id="260" r:id="R4197fa8aefeb4591"/>
    <p:sldId xmlns:r="http://schemas.openxmlformats.org/officeDocument/2006/relationships" id="261" r:id="R3087036b275248b7"/>
    <p:sldId xmlns:r="http://schemas.openxmlformats.org/officeDocument/2006/relationships" id="262" r:id="R731197aec9cc44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a273309a2740fc" /><Relationship Type="http://schemas.openxmlformats.org/officeDocument/2006/relationships/slide" Target="/ppt/slides/slide1.xml" Id="Rd68a5de0e465400f" /><Relationship Type="http://schemas.openxmlformats.org/officeDocument/2006/relationships/slide" Target="/ppt/slides/slide2.xml" Id="R5db75cba40384ff3" /><Relationship Type="http://schemas.openxmlformats.org/officeDocument/2006/relationships/slide" Target="/ppt/slides/slide3.xml" Id="Rae5fd136ecd940f4" /><Relationship Type="http://schemas.openxmlformats.org/officeDocument/2006/relationships/slide" Target="/ppt/slides/slide4.xml" Id="R6b8b6526d10b43ce" /><Relationship Type="http://schemas.openxmlformats.org/officeDocument/2006/relationships/slide" Target="/ppt/slides/slide5.xml" Id="R4197fa8aefeb4591" /><Relationship Type="http://schemas.openxmlformats.org/officeDocument/2006/relationships/slide" Target="/ppt/slides/slide6.xml" Id="R3087036b275248b7" /><Relationship Type="http://schemas.openxmlformats.org/officeDocument/2006/relationships/slide" Target="/ppt/slides/slide7.xml" Id="R731197aec9cc44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68f66f6eef45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c2b808313427f" /><Relationship Type="http://schemas.openxmlformats.org/officeDocument/2006/relationships/theme" Target="/ppt/slideMasters/theme/theme1.xml" Id="R887f57604d7e40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6c2b80831342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2ab5d05c347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7ae7b21e34a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81a660d2d48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d03163f0140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add35bdba42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00ef4c5c241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4f443739e40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STEINBAKKEN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STEINBAKKEN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1 827 028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7 095 814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7 125 260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SVEINUNG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Egedes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897 781 352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