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87791a294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35baf83054dc6"/>
  </p:sldMasterIdLst>
  <p:sldIdLst>
    <p:sldId xmlns:r="http://schemas.openxmlformats.org/officeDocument/2006/relationships" id="256" r:id="R2a034ea2e93045c4"/>
    <p:sldId xmlns:r="http://schemas.openxmlformats.org/officeDocument/2006/relationships" id="257" r:id="Re4f8880d5c764074"/>
    <p:sldId xmlns:r="http://schemas.openxmlformats.org/officeDocument/2006/relationships" id="258" r:id="Re2b8c96d46804cfa"/>
    <p:sldId xmlns:r="http://schemas.openxmlformats.org/officeDocument/2006/relationships" id="259" r:id="Rc6a638cca25e46c9"/>
    <p:sldId xmlns:r="http://schemas.openxmlformats.org/officeDocument/2006/relationships" id="260" r:id="Rd6b24d37227d43eb"/>
    <p:sldId xmlns:r="http://schemas.openxmlformats.org/officeDocument/2006/relationships" id="261" r:id="R734a8067bf054872"/>
    <p:sldId xmlns:r="http://schemas.openxmlformats.org/officeDocument/2006/relationships" id="262" r:id="R59b7e26c2d18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35baf83054dc6" /><Relationship Type="http://schemas.openxmlformats.org/officeDocument/2006/relationships/slide" Target="/ppt/slides/slide1.xml" Id="R2a034ea2e93045c4" /><Relationship Type="http://schemas.openxmlformats.org/officeDocument/2006/relationships/slide" Target="/ppt/slides/slide2.xml" Id="Re4f8880d5c764074" /><Relationship Type="http://schemas.openxmlformats.org/officeDocument/2006/relationships/slide" Target="/ppt/slides/slide3.xml" Id="Re2b8c96d46804cfa" /><Relationship Type="http://schemas.openxmlformats.org/officeDocument/2006/relationships/slide" Target="/ppt/slides/slide4.xml" Id="Rc6a638cca25e46c9" /><Relationship Type="http://schemas.openxmlformats.org/officeDocument/2006/relationships/slide" Target="/ppt/slides/slide5.xml" Id="Rd6b24d37227d43eb" /><Relationship Type="http://schemas.openxmlformats.org/officeDocument/2006/relationships/slide" Target="/ppt/slides/slide6.xml" Id="R734a8067bf054872" /><Relationship Type="http://schemas.openxmlformats.org/officeDocument/2006/relationships/slide" Target="/ppt/slides/slide7.xml" Id="R59b7e26c2d18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38a61bd25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8f4ff2ab4df1" /><Relationship Type="http://schemas.openxmlformats.org/officeDocument/2006/relationships/theme" Target="/ppt/slideMasters/theme/theme1.xml" Id="Rffc0bd30a114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e8f4ff2ab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b9af8ff7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32aab60c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5d8938be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7af2da3c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4d2340f6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001f9f5a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da734c90c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