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dd5ad3c0a048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7987b821a14318"/>
  </p:sldMasterIdLst>
  <p:sldIdLst>
    <p:sldId xmlns:r="http://schemas.openxmlformats.org/officeDocument/2006/relationships" id="256" r:id="R35637ce158e64fc2"/>
    <p:sldId xmlns:r="http://schemas.openxmlformats.org/officeDocument/2006/relationships" id="257" r:id="R95cf7935fc1b4bed"/>
    <p:sldId xmlns:r="http://schemas.openxmlformats.org/officeDocument/2006/relationships" id="258" r:id="R4fd46f3d7fc34dcf"/>
    <p:sldId xmlns:r="http://schemas.openxmlformats.org/officeDocument/2006/relationships" id="259" r:id="Rc1087fcca89d48ee"/>
    <p:sldId xmlns:r="http://schemas.openxmlformats.org/officeDocument/2006/relationships" id="260" r:id="R2a7b7e43914747c7"/>
    <p:sldId xmlns:r="http://schemas.openxmlformats.org/officeDocument/2006/relationships" id="261" r:id="R4f94d94eb64349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7987b821a14318" /><Relationship Type="http://schemas.openxmlformats.org/officeDocument/2006/relationships/slide" Target="/ppt/slides/slide1.xml" Id="R35637ce158e64fc2" /><Relationship Type="http://schemas.openxmlformats.org/officeDocument/2006/relationships/slide" Target="/ppt/slides/slide2.xml" Id="R95cf7935fc1b4bed" /><Relationship Type="http://schemas.openxmlformats.org/officeDocument/2006/relationships/slide" Target="/ppt/slides/slide3.xml" Id="R4fd46f3d7fc34dcf" /><Relationship Type="http://schemas.openxmlformats.org/officeDocument/2006/relationships/slide" Target="/ppt/slides/slide4.xml" Id="Rc1087fcca89d48ee" /><Relationship Type="http://schemas.openxmlformats.org/officeDocument/2006/relationships/slide" Target="/ppt/slides/slide5.xml" Id="R2a7b7e43914747c7" /><Relationship Type="http://schemas.openxmlformats.org/officeDocument/2006/relationships/slide" Target="/ppt/slides/slide6.xml" Id="R4f94d94eb64349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63dbc8aa0244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2b8d8838ec446f" /><Relationship Type="http://schemas.openxmlformats.org/officeDocument/2006/relationships/theme" Target="/ppt/slideMasters/theme/theme1.xml" Id="Rd48c3ebd73cb4a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2b8d8838ec44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372e8df9df44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8f0f2fcc1c4a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ab5c6e7d6e43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6761baeb8149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2700d43ed141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2fc7257c0145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SMN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SMN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SMN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SMN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SMN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SMN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656 000 000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650 276 041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1 146 178 803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4 814 328 568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4 893 059 323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SMN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Kjøpmannsgata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post@smnstiftelsen.no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897 153 912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SMN</a:t>
            </a:r>
          </a:p>
        </p:txBody>
      </p:sp>
    </p:spTree>
  </p:cSld>
  <p:clrMapOvr>
    <a:masterClrMapping xmlns:a="http://schemas.openxmlformats.org/drawingml/2006/main"/>
  </p:clrMapOvr>
</p:sld>
</file>