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42bd4ed83b40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d25d3c11014a75"/>
  </p:sldMasterIdLst>
  <p:sldIdLst>
    <p:sldId xmlns:r="http://schemas.openxmlformats.org/officeDocument/2006/relationships" id="256" r:id="Rb359296e743b4aca"/>
    <p:sldId xmlns:r="http://schemas.openxmlformats.org/officeDocument/2006/relationships" id="257" r:id="R8f3bd8517d6149df"/>
    <p:sldId xmlns:r="http://schemas.openxmlformats.org/officeDocument/2006/relationships" id="258" r:id="R08e88f8b91a54ff7"/>
    <p:sldId xmlns:r="http://schemas.openxmlformats.org/officeDocument/2006/relationships" id="259" r:id="R7bc036d529774b29"/>
    <p:sldId xmlns:r="http://schemas.openxmlformats.org/officeDocument/2006/relationships" id="260" r:id="Rd9d1b97ea4f440ea"/>
    <p:sldId xmlns:r="http://schemas.openxmlformats.org/officeDocument/2006/relationships" id="261" r:id="R094651b01aea4db3"/>
    <p:sldId xmlns:r="http://schemas.openxmlformats.org/officeDocument/2006/relationships" id="262" r:id="Rb9a1e943615d4e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d25d3c11014a75" /><Relationship Type="http://schemas.openxmlformats.org/officeDocument/2006/relationships/slide" Target="/ppt/slides/slide1.xml" Id="Rb359296e743b4aca" /><Relationship Type="http://schemas.openxmlformats.org/officeDocument/2006/relationships/slide" Target="/ppt/slides/slide2.xml" Id="R8f3bd8517d6149df" /><Relationship Type="http://schemas.openxmlformats.org/officeDocument/2006/relationships/slide" Target="/ppt/slides/slide3.xml" Id="R08e88f8b91a54ff7" /><Relationship Type="http://schemas.openxmlformats.org/officeDocument/2006/relationships/slide" Target="/ppt/slides/slide4.xml" Id="R7bc036d529774b29" /><Relationship Type="http://schemas.openxmlformats.org/officeDocument/2006/relationships/slide" Target="/ppt/slides/slide5.xml" Id="Rd9d1b97ea4f440ea" /><Relationship Type="http://schemas.openxmlformats.org/officeDocument/2006/relationships/slide" Target="/ppt/slides/slide6.xml" Id="R094651b01aea4db3" /><Relationship Type="http://schemas.openxmlformats.org/officeDocument/2006/relationships/slide" Target="/ppt/slides/slide7.xml" Id="Rb9a1e943615d4e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083561ced148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e507d8fe04f7e" /><Relationship Type="http://schemas.openxmlformats.org/officeDocument/2006/relationships/theme" Target="/ppt/slideMasters/theme/theme1.xml" Id="R955b4a80595544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fe507d8fe04f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122406ba440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ae02017324e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33fc311e04a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a105f750a4f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82d0cd60b4e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66d65483e4f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91bf19ce147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SKUDAL REVISJON &amp;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SKUDAL REVISJON &amp; RÅDGIVNING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5 096 007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804 026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608 805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246 693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2 519 051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MAX INVEST AS  –  69,9 %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JOHANSSON KONSULENT &amp; RÅDGIVNING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SKUDAL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Hardangervegen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5224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terje@skudal.biz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www.skudal.biz/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897 050 692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SKUDAL REVISJON &amp; RÅDGIVNING AS</a:t>
            </a:r>
          </a:p>
        </p:txBody>
      </p:sp>
    </p:spTree>
  </p:cSld>
  <p:clrMapOvr>
    <a:masterClrMapping xmlns:a="http://schemas.openxmlformats.org/drawingml/2006/main"/>
  </p:clrMapOvr>
</p:sld>
</file>