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305eff0ffd40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2b24299f564c5a"/>
  </p:sldMasterIdLst>
  <p:sldIdLst>
    <p:sldId xmlns:r="http://schemas.openxmlformats.org/officeDocument/2006/relationships" id="256" r:id="R83e28a69212648d6"/>
    <p:sldId xmlns:r="http://schemas.openxmlformats.org/officeDocument/2006/relationships" id="257" r:id="R112c4889c68f4cc0"/>
    <p:sldId xmlns:r="http://schemas.openxmlformats.org/officeDocument/2006/relationships" id="258" r:id="R5716087f4cc945c6"/>
    <p:sldId xmlns:r="http://schemas.openxmlformats.org/officeDocument/2006/relationships" id="259" r:id="R498879028fe644e4"/>
    <p:sldId xmlns:r="http://schemas.openxmlformats.org/officeDocument/2006/relationships" id="260" r:id="Rbeeb3888f8e64fea"/>
    <p:sldId xmlns:r="http://schemas.openxmlformats.org/officeDocument/2006/relationships" id="261" r:id="R94935fc7b9bb4926"/>
    <p:sldId xmlns:r="http://schemas.openxmlformats.org/officeDocument/2006/relationships" id="262" r:id="Rd215bd1402544c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2b24299f564c5a" /><Relationship Type="http://schemas.openxmlformats.org/officeDocument/2006/relationships/slide" Target="/ppt/slides/slide1.xml" Id="R83e28a69212648d6" /><Relationship Type="http://schemas.openxmlformats.org/officeDocument/2006/relationships/slide" Target="/ppt/slides/slide2.xml" Id="R112c4889c68f4cc0" /><Relationship Type="http://schemas.openxmlformats.org/officeDocument/2006/relationships/slide" Target="/ppt/slides/slide3.xml" Id="R5716087f4cc945c6" /><Relationship Type="http://schemas.openxmlformats.org/officeDocument/2006/relationships/slide" Target="/ppt/slides/slide4.xml" Id="R498879028fe644e4" /><Relationship Type="http://schemas.openxmlformats.org/officeDocument/2006/relationships/slide" Target="/ppt/slides/slide5.xml" Id="Rbeeb3888f8e64fea" /><Relationship Type="http://schemas.openxmlformats.org/officeDocument/2006/relationships/slide" Target="/ppt/slides/slide6.xml" Id="R94935fc7b9bb4926" /><Relationship Type="http://schemas.openxmlformats.org/officeDocument/2006/relationships/slide" Target="/ppt/slides/slide7.xml" Id="Rd215bd1402544c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f79e0e6fdb4a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c39a9e1b84c27" /><Relationship Type="http://schemas.openxmlformats.org/officeDocument/2006/relationships/theme" Target="/ppt/slideMasters/theme/theme1.xml" Id="R982be4f2210b41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6c39a9e1b84c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3927770e14c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bf4bb08184b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587f110874c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5dbbab5da49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9702cbced4d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bb3b3aa2a49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22344410b47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CERRO RICO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CERRO 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CERRO RICO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CERRO 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CERRO 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CERRO 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1 022 693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1 892 479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1 977 843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CERRO 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INGVE SØRHEIM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CERRO 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Blåklokkeveien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isorheim@gmail.com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897 019 922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CERRO RICO AS</a:t>
            </a:r>
          </a:p>
        </p:txBody>
      </p:sp>
    </p:spTree>
  </p:cSld>
  <p:clrMapOvr>
    <a:masterClrMapping xmlns:a="http://schemas.openxmlformats.org/drawingml/2006/main"/>
  </p:clrMapOvr>
</p:sld>
</file>