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ef76c6555c40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7a9e049f0e435e"/>
  </p:sldMasterIdLst>
  <p:sldIdLst>
    <p:sldId xmlns:r="http://schemas.openxmlformats.org/officeDocument/2006/relationships" id="256" r:id="R6432a0db26d84f22"/>
    <p:sldId xmlns:r="http://schemas.openxmlformats.org/officeDocument/2006/relationships" id="257" r:id="Rba4ef0a6118f4632"/>
    <p:sldId xmlns:r="http://schemas.openxmlformats.org/officeDocument/2006/relationships" id="258" r:id="Rba9d8a64615043b5"/>
    <p:sldId xmlns:r="http://schemas.openxmlformats.org/officeDocument/2006/relationships" id="259" r:id="Rb0f48ab2a9a84831"/>
    <p:sldId xmlns:r="http://schemas.openxmlformats.org/officeDocument/2006/relationships" id="260" r:id="Rdd8e5c77b7504c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a9e049f0e435e" /><Relationship Type="http://schemas.openxmlformats.org/officeDocument/2006/relationships/slide" Target="/ppt/slides/slide1.xml" Id="R6432a0db26d84f22" /><Relationship Type="http://schemas.openxmlformats.org/officeDocument/2006/relationships/slide" Target="/ppt/slides/slide2.xml" Id="Rba4ef0a6118f4632" /><Relationship Type="http://schemas.openxmlformats.org/officeDocument/2006/relationships/slide" Target="/ppt/slides/slide3.xml" Id="Rba9d8a64615043b5" /><Relationship Type="http://schemas.openxmlformats.org/officeDocument/2006/relationships/slide" Target="/ppt/slides/slide4.xml" Id="Rb0f48ab2a9a84831" /><Relationship Type="http://schemas.openxmlformats.org/officeDocument/2006/relationships/slide" Target="/ppt/slides/slide5.xml" Id="Rdd8e5c77b7504c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7c7f9ccec4b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46483e3f44455" /><Relationship Type="http://schemas.openxmlformats.org/officeDocument/2006/relationships/theme" Target="/ppt/slideMasters/theme/theme1.xml" Id="Rede9d367c50145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f46483e3f444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a6d644d8346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13fa3978a4f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c09f52c094f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01525755f4f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c99c61ad94e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DRAMMEN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DRAMMEN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 torg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57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nlf.drammen@nsb.no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897 016 842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