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4d65c3626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fc495e92a45f8"/>
  </p:sldMasterIdLst>
  <p:sldIdLst>
    <p:sldId xmlns:r="http://schemas.openxmlformats.org/officeDocument/2006/relationships" id="256" r:id="R3943cc193de7424f"/>
    <p:sldId xmlns:r="http://schemas.openxmlformats.org/officeDocument/2006/relationships" id="257" r:id="R46a7409e308741fb"/>
    <p:sldId xmlns:r="http://schemas.openxmlformats.org/officeDocument/2006/relationships" id="258" r:id="Rf570717476884b51"/>
    <p:sldId xmlns:r="http://schemas.openxmlformats.org/officeDocument/2006/relationships" id="259" r:id="Ra54e932960ab45b7"/>
    <p:sldId xmlns:r="http://schemas.openxmlformats.org/officeDocument/2006/relationships" id="260" r:id="R16406ee72a5b4229"/>
    <p:sldId xmlns:r="http://schemas.openxmlformats.org/officeDocument/2006/relationships" id="261" r:id="R04cecf943dcb4497"/>
    <p:sldId xmlns:r="http://schemas.openxmlformats.org/officeDocument/2006/relationships" id="262" r:id="R8c99cf207529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fc495e92a45f8" /><Relationship Type="http://schemas.openxmlformats.org/officeDocument/2006/relationships/slide" Target="/ppt/slides/slide1.xml" Id="R3943cc193de7424f" /><Relationship Type="http://schemas.openxmlformats.org/officeDocument/2006/relationships/slide" Target="/ppt/slides/slide2.xml" Id="R46a7409e308741fb" /><Relationship Type="http://schemas.openxmlformats.org/officeDocument/2006/relationships/slide" Target="/ppt/slides/slide3.xml" Id="Rf570717476884b51" /><Relationship Type="http://schemas.openxmlformats.org/officeDocument/2006/relationships/slide" Target="/ppt/slides/slide4.xml" Id="Ra54e932960ab45b7" /><Relationship Type="http://schemas.openxmlformats.org/officeDocument/2006/relationships/slide" Target="/ppt/slides/slide5.xml" Id="R16406ee72a5b4229" /><Relationship Type="http://schemas.openxmlformats.org/officeDocument/2006/relationships/slide" Target="/ppt/slides/slide6.xml" Id="R04cecf943dcb4497" /><Relationship Type="http://schemas.openxmlformats.org/officeDocument/2006/relationships/slide" Target="/ppt/slides/slide7.xml" Id="R8c99cf207529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34b7d00b6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d4921b3f435a" /><Relationship Type="http://schemas.openxmlformats.org/officeDocument/2006/relationships/theme" Target="/ppt/slideMasters/theme/theme1.xml" Id="R5ab022ec8f62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8d4921b3f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ff618da5b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92a1a1862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488672655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a1036156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afae1591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5746be7d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08d1b6c7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