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489581154c45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fd17c7e9c44857"/>
  </p:sldMasterIdLst>
  <p:sldIdLst>
    <p:sldId xmlns:r="http://schemas.openxmlformats.org/officeDocument/2006/relationships" id="256" r:id="R36aeb0d715ee4fd2"/>
    <p:sldId xmlns:r="http://schemas.openxmlformats.org/officeDocument/2006/relationships" id="257" r:id="R1e1108428a764e82"/>
    <p:sldId xmlns:r="http://schemas.openxmlformats.org/officeDocument/2006/relationships" id="258" r:id="Rea43a10dffd34d36"/>
    <p:sldId xmlns:r="http://schemas.openxmlformats.org/officeDocument/2006/relationships" id="259" r:id="R8d0eddf1da7542a8"/>
    <p:sldId xmlns:r="http://schemas.openxmlformats.org/officeDocument/2006/relationships" id="260" r:id="R540bbf2e75fa4fc5"/>
    <p:sldId xmlns:r="http://schemas.openxmlformats.org/officeDocument/2006/relationships" id="261" r:id="R0d71e1932c5a49fb"/>
    <p:sldId xmlns:r="http://schemas.openxmlformats.org/officeDocument/2006/relationships" id="262" r:id="Rc60ee54e0dff47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fd17c7e9c44857" /><Relationship Type="http://schemas.openxmlformats.org/officeDocument/2006/relationships/slide" Target="/ppt/slides/slide1.xml" Id="R36aeb0d715ee4fd2" /><Relationship Type="http://schemas.openxmlformats.org/officeDocument/2006/relationships/slide" Target="/ppt/slides/slide2.xml" Id="R1e1108428a764e82" /><Relationship Type="http://schemas.openxmlformats.org/officeDocument/2006/relationships/slide" Target="/ppt/slides/slide3.xml" Id="Rea43a10dffd34d36" /><Relationship Type="http://schemas.openxmlformats.org/officeDocument/2006/relationships/slide" Target="/ppt/slides/slide4.xml" Id="R8d0eddf1da7542a8" /><Relationship Type="http://schemas.openxmlformats.org/officeDocument/2006/relationships/slide" Target="/ppt/slides/slide5.xml" Id="R540bbf2e75fa4fc5" /><Relationship Type="http://schemas.openxmlformats.org/officeDocument/2006/relationships/slide" Target="/ppt/slides/slide6.xml" Id="R0d71e1932c5a49fb" /><Relationship Type="http://schemas.openxmlformats.org/officeDocument/2006/relationships/slide" Target="/ppt/slides/slide7.xml" Id="Rc60ee54e0dff47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c673f7e8ab40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04181280e43c9" /><Relationship Type="http://schemas.openxmlformats.org/officeDocument/2006/relationships/theme" Target="/ppt/slideMasters/theme/theme1.xml" Id="Rcf1a8811fc714b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004181280e43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d58dc12ca42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00346018749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6f536ba4549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77dd56f9e42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312df89ce4c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64993695f41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a1a3217af4f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HJELPI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HJELPI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268 356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255 941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249 460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11 839 099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11 868 682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HOPLAND INGVILD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HOPLAND JAN-ERIK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Plogveien 34A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896 593 382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HJELPI AS</a:t>
            </a:r>
          </a:p>
        </p:txBody>
      </p:sp>
    </p:spTree>
  </p:cSld>
  <p:clrMapOvr>
    <a:masterClrMapping xmlns:a="http://schemas.openxmlformats.org/drawingml/2006/main"/>
  </p:clrMapOvr>
</p:sld>
</file>