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60e9ad87f34cf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1fe755e7e39407c"/>
  </p:sldMasterIdLst>
  <p:sldIdLst>
    <p:sldId xmlns:r="http://schemas.openxmlformats.org/officeDocument/2006/relationships" id="256" r:id="R2fce92c023434dee"/>
    <p:sldId xmlns:r="http://schemas.openxmlformats.org/officeDocument/2006/relationships" id="257" r:id="Rc9fc7d271344429f"/>
    <p:sldId xmlns:r="http://schemas.openxmlformats.org/officeDocument/2006/relationships" id="258" r:id="Rd8ddc9fa68da412e"/>
    <p:sldId xmlns:r="http://schemas.openxmlformats.org/officeDocument/2006/relationships" id="259" r:id="R7818bcaae6224ed7"/>
    <p:sldId xmlns:r="http://schemas.openxmlformats.org/officeDocument/2006/relationships" id="260" r:id="R9d9a7054be5d429c"/>
    <p:sldId xmlns:r="http://schemas.openxmlformats.org/officeDocument/2006/relationships" id="261" r:id="Rd6929eb2019f48ec"/>
    <p:sldId xmlns:r="http://schemas.openxmlformats.org/officeDocument/2006/relationships" id="262" r:id="R1b839c8e7d374d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fe755e7e39407c" /><Relationship Type="http://schemas.openxmlformats.org/officeDocument/2006/relationships/slide" Target="/ppt/slides/slide1.xml" Id="R2fce92c023434dee" /><Relationship Type="http://schemas.openxmlformats.org/officeDocument/2006/relationships/slide" Target="/ppt/slides/slide2.xml" Id="Rc9fc7d271344429f" /><Relationship Type="http://schemas.openxmlformats.org/officeDocument/2006/relationships/slide" Target="/ppt/slides/slide3.xml" Id="Rd8ddc9fa68da412e" /><Relationship Type="http://schemas.openxmlformats.org/officeDocument/2006/relationships/slide" Target="/ppt/slides/slide4.xml" Id="R7818bcaae6224ed7" /><Relationship Type="http://schemas.openxmlformats.org/officeDocument/2006/relationships/slide" Target="/ppt/slides/slide5.xml" Id="R9d9a7054be5d429c" /><Relationship Type="http://schemas.openxmlformats.org/officeDocument/2006/relationships/slide" Target="/ppt/slides/slide6.xml" Id="Rd6929eb2019f48ec" /><Relationship Type="http://schemas.openxmlformats.org/officeDocument/2006/relationships/slide" Target="/ppt/slides/slide7.xml" Id="R1b839c8e7d374d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3c1425f7d64ba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6108f8369e4349" /><Relationship Type="http://schemas.openxmlformats.org/officeDocument/2006/relationships/theme" Target="/ppt/slideMasters/theme/theme1.xml" Id="R1f4c9ec822c64d1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16108f8369e43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22a934d4294f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30ae37acbe4ec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8617fee183412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d6b2310f2f4ef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74090dcf36408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bc474f2fb441b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529cdc405649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KIDSAS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KIDSAS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KIDSAS AS ble etablert [år] og holder til i Snarøya.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KIDSAS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KIDSAS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KIDSAS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−43 615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35 336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3 298 121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3 298 342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KIDSAS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ALEKSANDER GUSTAV MOHN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KIDSAS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Langoddveien 107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1367 Snarøya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marianne@mohn.nu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896 374 222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KIDSAS AS</a:t>
            </a:r>
          </a:p>
        </p:txBody>
      </p:sp>
    </p:spTree>
  </p:cSld>
  <p:clrMapOvr>
    <a:masterClrMapping xmlns:a="http://schemas.openxmlformats.org/drawingml/2006/main"/>
  </p:clrMapOvr>
</p:sld>
</file>