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e1f220a75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40ef984ff4420"/>
  </p:sldMasterIdLst>
  <p:sldIdLst>
    <p:sldId xmlns:r="http://schemas.openxmlformats.org/officeDocument/2006/relationships" id="256" r:id="R0ea8db9cfb1e4551"/>
    <p:sldId xmlns:r="http://schemas.openxmlformats.org/officeDocument/2006/relationships" id="257" r:id="Redb14384f7b14223"/>
    <p:sldId xmlns:r="http://schemas.openxmlformats.org/officeDocument/2006/relationships" id="258" r:id="Rff753b5bc0ec4212"/>
    <p:sldId xmlns:r="http://schemas.openxmlformats.org/officeDocument/2006/relationships" id="259" r:id="R20095a05f94c4633"/>
    <p:sldId xmlns:r="http://schemas.openxmlformats.org/officeDocument/2006/relationships" id="260" r:id="R55424a1d389544d0"/>
    <p:sldId xmlns:r="http://schemas.openxmlformats.org/officeDocument/2006/relationships" id="261" r:id="R5c79108a0c2e4ee5"/>
    <p:sldId xmlns:r="http://schemas.openxmlformats.org/officeDocument/2006/relationships" id="262" r:id="Rb7988ba5c04f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40ef984ff4420" /><Relationship Type="http://schemas.openxmlformats.org/officeDocument/2006/relationships/slide" Target="/ppt/slides/slide1.xml" Id="R0ea8db9cfb1e4551" /><Relationship Type="http://schemas.openxmlformats.org/officeDocument/2006/relationships/slide" Target="/ppt/slides/slide2.xml" Id="Redb14384f7b14223" /><Relationship Type="http://schemas.openxmlformats.org/officeDocument/2006/relationships/slide" Target="/ppt/slides/slide3.xml" Id="Rff753b5bc0ec4212" /><Relationship Type="http://schemas.openxmlformats.org/officeDocument/2006/relationships/slide" Target="/ppt/slides/slide4.xml" Id="R20095a05f94c4633" /><Relationship Type="http://schemas.openxmlformats.org/officeDocument/2006/relationships/slide" Target="/ppt/slides/slide5.xml" Id="R55424a1d389544d0" /><Relationship Type="http://schemas.openxmlformats.org/officeDocument/2006/relationships/slide" Target="/ppt/slides/slide6.xml" Id="R5c79108a0c2e4ee5" /><Relationship Type="http://schemas.openxmlformats.org/officeDocument/2006/relationships/slide" Target="/ppt/slides/slide7.xml" Id="Rb7988ba5c04f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0a2c57320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8e4d43a44c86" /><Relationship Type="http://schemas.openxmlformats.org/officeDocument/2006/relationships/theme" Target="/ppt/slideMasters/theme/theme1.xml" Id="R902acdac9cf2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98e4d43a4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ba99faae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83592df8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6502cedd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4cd10276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3068dfbb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d293fcbc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97a99ecf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CHRISTIAN WIIK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MARIETTE ELISE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THOMAS EDVARD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Edvard Gjerde, Hansvika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