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c6b86e0a9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a64f9f0f7429f"/>
  </p:sldMasterIdLst>
  <p:sldIdLst>
    <p:sldId xmlns:r="http://schemas.openxmlformats.org/officeDocument/2006/relationships" id="256" r:id="R3d97f439b03f4b39"/>
    <p:sldId xmlns:r="http://schemas.openxmlformats.org/officeDocument/2006/relationships" id="257" r:id="Rdf7a9ee7161d452a"/>
    <p:sldId xmlns:r="http://schemas.openxmlformats.org/officeDocument/2006/relationships" id="258" r:id="R38c875fc2ca64f40"/>
    <p:sldId xmlns:r="http://schemas.openxmlformats.org/officeDocument/2006/relationships" id="259" r:id="R0feeed12219d48c1"/>
    <p:sldId xmlns:r="http://schemas.openxmlformats.org/officeDocument/2006/relationships" id="260" r:id="R88d511aaa7a14934"/>
    <p:sldId xmlns:r="http://schemas.openxmlformats.org/officeDocument/2006/relationships" id="261" r:id="R68baca47f507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a64f9f0f7429f" /><Relationship Type="http://schemas.openxmlformats.org/officeDocument/2006/relationships/slide" Target="/ppt/slides/slide1.xml" Id="R3d97f439b03f4b39" /><Relationship Type="http://schemas.openxmlformats.org/officeDocument/2006/relationships/slide" Target="/ppt/slides/slide2.xml" Id="Rdf7a9ee7161d452a" /><Relationship Type="http://schemas.openxmlformats.org/officeDocument/2006/relationships/slide" Target="/ppt/slides/slide3.xml" Id="R38c875fc2ca64f40" /><Relationship Type="http://schemas.openxmlformats.org/officeDocument/2006/relationships/slide" Target="/ppt/slides/slide4.xml" Id="R0feeed12219d48c1" /><Relationship Type="http://schemas.openxmlformats.org/officeDocument/2006/relationships/slide" Target="/ppt/slides/slide5.xml" Id="R88d511aaa7a14934" /><Relationship Type="http://schemas.openxmlformats.org/officeDocument/2006/relationships/slide" Target="/ppt/slides/slide6.xml" Id="R68baca47f507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27e6d4669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44c1f5df4074" /><Relationship Type="http://schemas.openxmlformats.org/officeDocument/2006/relationships/theme" Target="/ppt/slideMasters/theme/theme1.xml" Id="R8a8630900415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a44c1f5df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12bbe80d3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392cbbcc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afff2930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fc28421e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92db90dd6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45d46e44e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