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8e863dbd0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6f7b0cf434967"/>
  </p:sldMasterIdLst>
  <p:sldIdLst>
    <p:sldId xmlns:r="http://schemas.openxmlformats.org/officeDocument/2006/relationships" id="256" r:id="R2aeaac1e172b4934"/>
    <p:sldId xmlns:r="http://schemas.openxmlformats.org/officeDocument/2006/relationships" id="257" r:id="Rd027b8cb8daf416f"/>
    <p:sldId xmlns:r="http://schemas.openxmlformats.org/officeDocument/2006/relationships" id="258" r:id="R03d0f7506ec74960"/>
    <p:sldId xmlns:r="http://schemas.openxmlformats.org/officeDocument/2006/relationships" id="259" r:id="R8f627c9dbe7649b5"/>
    <p:sldId xmlns:r="http://schemas.openxmlformats.org/officeDocument/2006/relationships" id="260" r:id="Rac2ba3a09a6b4b68"/>
    <p:sldId xmlns:r="http://schemas.openxmlformats.org/officeDocument/2006/relationships" id="261" r:id="Re922a8103c4b4d11"/>
    <p:sldId xmlns:r="http://schemas.openxmlformats.org/officeDocument/2006/relationships" id="262" r:id="R13eb72073013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6f7b0cf434967" /><Relationship Type="http://schemas.openxmlformats.org/officeDocument/2006/relationships/slide" Target="/ppt/slides/slide1.xml" Id="R2aeaac1e172b4934" /><Relationship Type="http://schemas.openxmlformats.org/officeDocument/2006/relationships/slide" Target="/ppt/slides/slide2.xml" Id="Rd027b8cb8daf416f" /><Relationship Type="http://schemas.openxmlformats.org/officeDocument/2006/relationships/slide" Target="/ppt/slides/slide3.xml" Id="R03d0f7506ec74960" /><Relationship Type="http://schemas.openxmlformats.org/officeDocument/2006/relationships/slide" Target="/ppt/slides/slide4.xml" Id="R8f627c9dbe7649b5" /><Relationship Type="http://schemas.openxmlformats.org/officeDocument/2006/relationships/slide" Target="/ppt/slides/slide5.xml" Id="Rac2ba3a09a6b4b68" /><Relationship Type="http://schemas.openxmlformats.org/officeDocument/2006/relationships/slide" Target="/ppt/slides/slide6.xml" Id="Re922a8103c4b4d11" /><Relationship Type="http://schemas.openxmlformats.org/officeDocument/2006/relationships/slide" Target="/ppt/slides/slide7.xml" Id="R13eb72073013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4df483ac0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e099f18b4d29" /><Relationship Type="http://schemas.openxmlformats.org/officeDocument/2006/relationships/theme" Target="/ppt/slideMasters/theme/theme1.xml" Id="Rf7dbf0f1f2ef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be099f18b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acca7cbd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5d5f37868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2d7942ed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b4720767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b6174903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041f15c2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b5effcde6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ARVESEN INVEST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5 869 343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6 045 468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ØIVIND ARVESEN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895 698 482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ARVESEN INVEST AS</a:t>
            </a:r>
          </a:p>
        </p:txBody>
      </p:sp>
    </p:spTree>
  </p:cSld>
  <p:clrMapOvr>
    <a:masterClrMapping xmlns:a="http://schemas.openxmlformats.org/drawingml/2006/main"/>
  </p:clrMapOvr>
</p:sld>
</file>