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adc51ad45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49faeb6194f3b"/>
  </p:sldMasterIdLst>
  <p:sldIdLst>
    <p:sldId xmlns:r="http://schemas.openxmlformats.org/officeDocument/2006/relationships" id="256" r:id="R58b30c484488403b"/>
    <p:sldId xmlns:r="http://schemas.openxmlformats.org/officeDocument/2006/relationships" id="257" r:id="Ra5fc7eac7d764195"/>
    <p:sldId xmlns:r="http://schemas.openxmlformats.org/officeDocument/2006/relationships" id="258" r:id="R1cc1e9a470254607"/>
    <p:sldId xmlns:r="http://schemas.openxmlformats.org/officeDocument/2006/relationships" id="259" r:id="R66280ca3db554935"/>
    <p:sldId xmlns:r="http://schemas.openxmlformats.org/officeDocument/2006/relationships" id="260" r:id="R035c73e48989497b"/>
    <p:sldId xmlns:r="http://schemas.openxmlformats.org/officeDocument/2006/relationships" id="261" r:id="R1dfc71e2b0a14a52"/>
    <p:sldId xmlns:r="http://schemas.openxmlformats.org/officeDocument/2006/relationships" id="262" r:id="R509023239f31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49faeb6194f3b" /><Relationship Type="http://schemas.openxmlformats.org/officeDocument/2006/relationships/slide" Target="/ppt/slides/slide1.xml" Id="R58b30c484488403b" /><Relationship Type="http://schemas.openxmlformats.org/officeDocument/2006/relationships/slide" Target="/ppt/slides/slide2.xml" Id="Ra5fc7eac7d764195" /><Relationship Type="http://schemas.openxmlformats.org/officeDocument/2006/relationships/slide" Target="/ppt/slides/slide3.xml" Id="R1cc1e9a470254607" /><Relationship Type="http://schemas.openxmlformats.org/officeDocument/2006/relationships/slide" Target="/ppt/slides/slide4.xml" Id="R66280ca3db554935" /><Relationship Type="http://schemas.openxmlformats.org/officeDocument/2006/relationships/slide" Target="/ppt/slides/slide5.xml" Id="R035c73e48989497b" /><Relationship Type="http://schemas.openxmlformats.org/officeDocument/2006/relationships/slide" Target="/ppt/slides/slide6.xml" Id="R1dfc71e2b0a14a52" /><Relationship Type="http://schemas.openxmlformats.org/officeDocument/2006/relationships/slide" Target="/ppt/slides/slide7.xml" Id="R509023239f31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857e897cb4b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5913868d49d3" /><Relationship Type="http://schemas.openxmlformats.org/officeDocument/2006/relationships/theme" Target="/ppt/slideMasters/theme/theme1.xml" Id="Re97e9ec94d8e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f15913868d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bb32739ec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492b7e878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b2f56a425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a9d597361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135fd4576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9a6b38860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4e7b7371e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KILDAHL LARSEN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894 854 782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