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1f1a7ea18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3a16d960c4c4f"/>
  </p:sldMasterIdLst>
  <p:sldIdLst>
    <p:sldId xmlns:r="http://schemas.openxmlformats.org/officeDocument/2006/relationships" id="256" r:id="Rff617be3d71d47f4"/>
    <p:sldId xmlns:r="http://schemas.openxmlformats.org/officeDocument/2006/relationships" id="257" r:id="R81aa38fb21ae4941"/>
    <p:sldId xmlns:r="http://schemas.openxmlformats.org/officeDocument/2006/relationships" id="258" r:id="R44519910df054462"/>
    <p:sldId xmlns:r="http://schemas.openxmlformats.org/officeDocument/2006/relationships" id="259" r:id="R25fa3f5d7c0e4cbf"/>
    <p:sldId xmlns:r="http://schemas.openxmlformats.org/officeDocument/2006/relationships" id="260" r:id="R122377e3b7ce494d"/>
    <p:sldId xmlns:r="http://schemas.openxmlformats.org/officeDocument/2006/relationships" id="261" r:id="R12019f088a254508"/>
    <p:sldId xmlns:r="http://schemas.openxmlformats.org/officeDocument/2006/relationships" id="262" r:id="Rae895cd961f0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3a16d960c4c4f" /><Relationship Type="http://schemas.openxmlformats.org/officeDocument/2006/relationships/slide" Target="/ppt/slides/slide1.xml" Id="Rff617be3d71d47f4" /><Relationship Type="http://schemas.openxmlformats.org/officeDocument/2006/relationships/slide" Target="/ppt/slides/slide2.xml" Id="R81aa38fb21ae4941" /><Relationship Type="http://schemas.openxmlformats.org/officeDocument/2006/relationships/slide" Target="/ppt/slides/slide3.xml" Id="R44519910df054462" /><Relationship Type="http://schemas.openxmlformats.org/officeDocument/2006/relationships/slide" Target="/ppt/slides/slide4.xml" Id="R25fa3f5d7c0e4cbf" /><Relationship Type="http://schemas.openxmlformats.org/officeDocument/2006/relationships/slide" Target="/ppt/slides/slide5.xml" Id="R122377e3b7ce494d" /><Relationship Type="http://schemas.openxmlformats.org/officeDocument/2006/relationships/slide" Target="/ppt/slides/slide6.xml" Id="R12019f088a254508" /><Relationship Type="http://schemas.openxmlformats.org/officeDocument/2006/relationships/slide" Target="/ppt/slides/slide7.xml" Id="Rae895cd961f0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dc1b08cc7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6d0d06714a5b" /><Relationship Type="http://schemas.openxmlformats.org/officeDocument/2006/relationships/theme" Target="/ppt/slideMasters/theme/theme1.xml" Id="R77877a5c8af7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76d0d0671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00fb62107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d7489100e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ef818126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ae2bc927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d22ba39a8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ff8e5e9c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faaf31a9b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OTTEM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