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6d7c407ae249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6bf3ee6fa74bac"/>
  </p:sldMasterIdLst>
  <p:sldIdLst>
    <p:sldId xmlns:r="http://schemas.openxmlformats.org/officeDocument/2006/relationships" id="256" r:id="Rd5f3a9cd73fc4442"/>
    <p:sldId xmlns:r="http://schemas.openxmlformats.org/officeDocument/2006/relationships" id="257" r:id="Rc9ca051a82f84555"/>
    <p:sldId xmlns:r="http://schemas.openxmlformats.org/officeDocument/2006/relationships" id="258" r:id="Raf3995dee96c40d1"/>
    <p:sldId xmlns:r="http://schemas.openxmlformats.org/officeDocument/2006/relationships" id="259" r:id="R484de8f832d046e9"/>
    <p:sldId xmlns:r="http://schemas.openxmlformats.org/officeDocument/2006/relationships" id="260" r:id="R925e833011544122"/>
    <p:sldId xmlns:r="http://schemas.openxmlformats.org/officeDocument/2006/relationships" id="261" r:id="Re22ca2e2f55e40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bf3ee6fa74bac" /><Relationship Type="http://schemas.openxmlformats.org/officeDocument/2006/relationships/slide" Target="/ppt/slides/slide1.xml" Id="Rd5f3a9cd73fc4442" /><Relationship Type="http://schemas.openxmlformats.org/officeDocument/2006/relationships/slide" Target="/ppt/slides/slide2.xml" Id="Rc9ca051a82f84555" /><Relationship Type="http://schemas.openxmlformats.org/officeDocument/2006/relationships/slide" Target="/ppt/slides/slide3.xml" Id="Raf3995dee96c40d1" /><Relationship Type="http://schemas.openxmlformats.org/officeDocument/2006/relationships/slide" Target="/ppt/slides/slide4.xml" Id="R484de8f832d046e9" /><Relationship Type="http://schemas.openxmlformats.org/officeDocument/2006/relationships/slide" Target="/ppt/slides/slide5.xml" Id="R925e833011544122" /><Relationship Type="http://schemas.openxmlformats.org/officeDocument/2006/relationships/slide" Target="/ppt/slides/slide6.xml" Id="Re22ca2e2f55e40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505b1e3c643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b85d13d88486a" /><Relationship Type="http://schemas.openxmlformats.org/officeDocument/2006/relationships/theme" Target="/ppt/slideMasters/theme/theme1.xml" Id="R1a0ea83fd7bc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b85d13d88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1dfc34ded42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c8dfd1eb8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42b36144c44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3986e6f3244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03d028c3a4e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e1d84e9e14d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TINGVOLL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TINGVOLL ble etablert [år] og holder til i Tingvoll.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−7 797 029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52 998 825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422 013 526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434 538 731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6630 Tingvoll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894 707 992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