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b15819ed2d48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faba37c29542c8"/>
  </p:sldMasterIdLst>
  <p:sldIdLst>
    <p:sldId xmlns:r="http://schemas.openxmlformats.org/officeDocument/2006/relationships" id="256" r:id="R72740919b5ad4434"/>
    <p:sldId xmlns:r="http://schemas.openxmlformats.org/officeDocument/2006/relationships" id="257" r:id="R92e17fc2d67a4640"/>
    <p:sldId xmlns:r="http://schemas.openxmlformats.org/officeDocument/2006/relationships" id="258" r:id="Red492287b9e3434c"/>
    <p:sldId xmlns:r="http://schemas.openxmlformats.org/officeDocument/2006/relationships" id="259" r:id="Rc553bfe1a69b4a36"/>
    <p:sldId xmlns:r="http://schemas.openxmlformats.org/officeDocument/2006/relationships" id="260" r:id="R3a4e6851e75b48a4"/>
    <p:sldId xmlns:r="http://schemas.openxmlformats.org/officeDocument/2006/relationships" id="261" r:id="Rd77ab6f0b48c49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aba37c29542c8" /><Relationship Type="http://schemas.openxmlformats.org/officeDocument/2006/relationships/slide" Target="/ppt/slides/slide1.xml" Id="R72740919b5ad4434" /><Relationship Type="http://schemas.openxmlformats.org/officeDocument/2006/relationships/slide" Target="/ppt/slides/slide2.xml" Id="R92e17fc2d67a4640" /><Relationship Type="http://schemas.openxmlformats.org/officeDocument/2006/relationships/slide" Target="/ppt/slides/slide3.xml" Id="Red492287b9e3434c" /><Relationship Type="http://schemas.openxmlformats.org/officeDocument/2006/relationships/slide" Target="/ppt/slides/slide4.xml" Id="Rc553bfe1a69b4a36" /><Relationship Type="http://schemas.openxmlformats.org/officeDocument/2006/relationships/slide" Target="/ppt/slides/slide5.xml" Id="R3a4e6851e75b48a4" /><Relationship Type="http://schemas.openxmlformats.org/officeDocument/2006/relationships/slide" Target="/ppt/slides/slide6.xml" Id="Rd77ab6f0b48c49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c48f35d5b046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27361c8ed42f9" /><Relationship Type="http://schemas.openxmlformats.org/officeDocument/2006/relationships/theme" Target="/ppt/slideMasters/theme/theme1.xml" Id="R85bad4c5e0f345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f27361c8ed42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8c0a7e7a44b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9c8668a7b46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facdb0bc449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1901145ff4e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c6acb9dfe45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95809701c41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TINGVOLL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6630 Tingvoll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53 45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post@itingvoll.no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www.itingvoll.no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894 707 992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