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03cc938f25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90c3f0c43400d"/>
  </p:sldMasterIdLst>
  <p:sldIdLst>
    <p:sldId xmlns:r="http://schemas.openxmlformats.org/officeDocument/2006/relationships" id="256" r:id="Ref60a30e9794404d"/>
    <p:sldId xmlns:r="http://schemas.openxmlformats.org/officeDocument/2006/relationships" id="257" r:id="R1dc1b60391c04825"/>
    <p:sldId xmlns:r="http://schemas.openxmlformats.org/officeDocument/2006/relationships" id="258" r:id="R11e1e22b958047b9"/>
    <p:sldId xmlns:r="http://schemas.openxmlformats.org/officeDocument/2006/relationships" id="259" r:id="R4e95f26d256d4055"/>
    <p:sldId xmlns:r="http://schemas.openxmlformats.org/officeDocument/2006/relationships" id="260" r:id="R714f0999bab84ff1"/>
    <p:sldId xmlns:r="http://schemas.openxmlformats.org/officeDocument/2006/relationships" id="261" r:id="R5a82a4fd401c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90c3f0c43400d" /><Relationship Type="http://schemas.openxmlformats.org/officeDocument/2006/relationships/slide" Target="/ppt/slides/slide1.xml" Id="Ref60a30e9794404d" /><Relationship Type="http://schemas.openxmlformats.org/officeDocument/2006/relationships/slide" Target="/ppt/slides/slide2.xml" Id="R1dc1b60391c04825" /><Relationship Type="http://schemas.openxmlformats.org/officeDocument/2006/relationships/slide" Target="/ppt/slides/slide3.xml" Id="R11e1e22b958047b9" /><Relationship Type="http://schemas.openxmlformats.org/officeDocument/2006/relationships/slide" Target="/ppt/slides/slide4.xml" Id="R4e95f26d256d4055" /><Relationship Type="http://schemas.openxmlformats.org/officeDocument/2006/relationships/slide" Target="/ppt/slides/slide5.xml" Id="R714f0999bab84ff1" /><Relationship Type="http://schemas.openxmlformats.org/officeDocument/2006/relationships/slide" Target="/ppt/slides/slide6.xml" Id="R5a82a4fd401c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ccb6c86fc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47c680384943" /><Relationship Type="http://schemas.openxmlformats.org/officeDocument/2006/relationships/theme" Target="/ppt/slideMasters/theme/theme1.xml" Id="R8174fa0c90fd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bf47c68038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67cb9fba6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1d37e8a35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6a357c77d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48e8a7026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f8381bded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5fad367f9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v/Olga Hatlem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v/Olga Hatlem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oh.regnskap@gmail.com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www.ohregnskap.no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893 636 862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