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8e4627d6f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4d5eeae6a4661"/>
  </p:sldMasterIdLst>
  <p:sldIdLst>
    <p:sldId xmlns:r="http://schemas.openxmlformats.org/officeDocument/2006/relationships" id="256" r:id="R65ede095152f41b9"/>
    <p:sldId xmlns:r="http://schemas.openxmlformats.org/officeDocument/2006/relationships" id="257" r:id="Rc133eaf9c428471d"/>
    <p:sldId xmlns:r="http://schemas.openxmlformats.org/officeDocument/2006/relationships" id="258" r:id="R82b1b3f350bd4bc3"/>
    <p:sldId xmlns:r="http://schemas.openxmlformats.org/officeDocument/2006/relationships" id="259" r:id="Rfd1fbd7a492040e7"/>
    <p:sldId xmlns:r="http://schemas.openxmlformats.org/officeDocument/2006/relationships" id="260" r:id="Raa3b92ba05d748b5"/>
    <p:sldId xmlns:r="http://schemas.openxmlformats.org/officeDocument/2006/relationships" id="261" r:id="Rdae84ee8b18a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4d5eeae6a4661" /><Relationship Type="http://schemas.openxmlformats.org/officeDocument/2006/relationships/slide" Target="/ppt/slides/slide1.xml" Id="R65ede095152f41b9" /><Relationship Type="http://schemas.openxmlformats.org/officeDocument/2006/relationships/slide" Target="/ppt/slides/slide2.xml" Id="Rc133eaf9c428471d" /><Relationship Type="http://schemas.openxmlformats.org/officeDocument/2006/relationships/slide" Target="/ppt/slides/slide3.xml" Id="R82b1b3f350bd4bc3" /><Relationship Type="http://schemas.openxmlformats.org/officeDocument/2006/relationships/slide" Target="/ppt/slides/slide4.xml" Id="Rfd1fbd7a492040e7" /><Relationship Type="http://schemas.openxmlformats.org/officeDocument/2006/relationships/slide" Target="/ppt/slides/slide5.xml" Id="Raa3b92ba05d748b5" /><Relationship Type="http://schemas.openxmlformats.org/officeDocument/2006/relationships/slide" Target="/ppt/slides/slide6.xml" Id="Rdae84ee8b18a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82203e8ce4b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95d18907e4cce" /><Relationship Type="http://schemas.openxmlformats.org/officeDocument/2006/relationships/theme" Target="/ppt/slideMasters/theme/theme1.xml" Id="Rdc76140f3dce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95d18907e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15f0d4932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6c7b7bd48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8aff26c6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54169526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344fdc130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9977194db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REVISJON &amp; REGNSKAP KARI HOVDEN YOUSSEF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