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36ba7105e442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f900987fa749ab"/>
  </p:sldMasterIdLst>
  <p:sldIdLst>
    <p:sldId xmlns:r="http://schemas.openxmlformats.org/officeDocument/2006/relationships" id="256" r:id="R40d82c741a344cf2"/>
    <p:sldId xmlns:r="http://schemas.openxmlformats.org/officeDocument/2006/relationships" id="257" r:id="Re30b5d40ba824bc9"/>
    <p:sldId xmlns:r="http://schemas.openxmlformats.org/officeDocument/2006/relationships" id="258" r:id="Rcbb9ca749c3c400f"/>
    <p:sldId xmlns:r="http://schemas.openxmlformats.org/officeDocument/2006/relationships" id="259" r:id="R96424afac8904931"/>
    <p:sldId xmlns:r="http://schemas.openxmlformats.org/officeDocument/2006/relationships" id="260" r:id="Rcfe0ed825d7647d3"/>
    <p:sldId xmlns:r="http://schemas.openxmlformats.org/officeDocument/2006/relationships" id="261" r:id="R294bc88b868c43b0"/>
    <p:sldId xmlns:r="http://schemas.openxmlformats.org/officeDocument/2006/relationships" id="262" r:id="R0a8c204cada34e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900987fa749ab" /><Relationship Type="http://schemas.openxmlformats.org/officeDocument/2006/relationships/slide" Target="/ppt/slides/slide1.xml" Id="R40d82c741a344cf2" /><Relationship Type="http://schemas.openxmlformats.org/officeDocument/2006/relationships/slide" Target="/ppt/slides/slide2.xml" Id="Re30b5d40ba824bc9" /><Relationship Type="http://schemas.openxmlformats.org/officeDocument/2006/relationships/slide" Target="/ppt/slides/slide3.xml" Id="Rcbb9ca749c3c400f" /><Relationship Type="http://schemas.openxmlformats.org/officeDocument/2006/relationships/slide" Target="/ppt/slides/slide4.xml" Id="R96424afac8904931" /><Relationship Type="http://schemas.openxmlformats.org/officeDocument/2006/relationships/slide" Target="/ppt/slides/slide5.xml" Id="Rcfe0ed825d7647d3" /><Relationship Type="http://schemas.openxmlformats.org/officeDocument/2006/relationships/slide" Target="/ppt/slides/slide6.xml" Id="R294bc88b868c43b0" /><Relationship Type="http://schemas.openxmlformats.org/officeDocument/2006/relationships/slide" Target="/ppt/slides/slide7.xml" Id="R0a8c204cada34e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31cb9e6e2241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c69af023f4099" /><Relationship Type="http://schemas.openxmlformats.org/officeDocument/2006/relationships/theme" Target="/ppt/slideMasters/theme/theme1.xml" Id="R3b0c4cf1517545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6c69af023f40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f3cc8b1634c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03966255041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aa190a04040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8d1dec75b4c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f8437b49147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80a8f10ec48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ff3b13dfe48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PANTARHEI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PANTARHEI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PANTARHEI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PANTARHEI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PANTARHEI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PANTARHEI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750 671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1 644 292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1 925 039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PANTARHEI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ANDRE HAAVIK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PANTARHEI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Henriette Haavik, Professor Dahls gate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893 319 832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PANTARHEI AS</a:t>
            </a:r>
          </a:p>
        </p:txBody>
      </p:sp>
    </p:spTree>
  </p:cSld>
  <p:clrMapOvr>
    <a:masterClrMapping xmlns:a="http://schemas.openxmlformats.org/drawingml/2006/main"/>
  </p:clrMapOvr>
</p:sld>
</file>