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b5fb46b67641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1298a3538746cd"/>
  </p:sldMasterIdLst>
  <p:sldIdLst>
    <p:sldId xmlns:r="http://schemas.openxmlformats.org/officeDocument/2006/relationships" id="256" r:id="R2054e9ce0a794bc6"/>
    <p:sldId xmlns:r="http://schemas.openxmlformats.org/officeDocument/2006/relationships" id="257" r:id="Rba86ac45af044df1"/>
    <p:sldId xmlns:r="http://schemas.openxmlformats.org/officeDocument/2006/relationships" id="258" r:id="R365c074d0bb24dbc"/>
    <p:sldId xmlns:r="http://schemas.openxmlformats.org/officeDocument/2006/relationships" id="259" r:id="R7ae8ebc0bd3a491c"/>
    <p:sldId xmlns:r="http://schemas.openxmlformats.org/officeDocument/2006/relationships" id="260" r:id="Rc6f3d4f241714d41"/>
    <p:sldId xmlns:r="http://schemas.openxmlformats.org/officeDocument/2006/relationships" id="261" r:id="Rff606a635704470b"/>
    <p:sldId xmlns:r="http://schemas.openxmlformats.org/officeDocument/2006/relationships" id="262" r:id="R7bb081d9992d49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1298a3538746cd" /><Relationship Type="http://schemas.openxmlformats.org/officeDocument/2006/relationships/slide" Target="/ppt/slides/slide1.xml" Id="R2054e9ce0a794bc6" /><Relationship Type="http://schemas.openxmlformats.org/officeDocument/2006/relationships/slide" Target="/ppt/slides/slide2.xml" Id="Rba86ac45af044df1" /><Relationship Type="http://schemas.openxmlformats.org/officeDocument/2006/relationships/slide" Target="/ppt/slides/slide3.xml" Id="R365c074d0bb24dbc" /><Relationship Type="http://schemas.openxmlformats.org/officeDocument/2006/relationships/slide" Target="/ppt/slides/slide4.xml" Id="R7ae8ebc0bd3a491c" /><Relationship Type="http://schemas.openxmlformats.org/officeDocument/2006/relationships/slide" Target="/ppt/slides/slide5.xml" Id="Rc6f3d4f241714d41" /><Relationship Type="http://schemas.openxmlformats.org/officeDocument/2006/relationships/slide" Target="/ppt/slides/slide6.xml" Id="Rff606a635704470b" /><Relationship Type="http://schemas.openxmlformats.org/officeDocument/2006/relationships/slide" Target="/ppt/slides/slide7.xml" Id="R7bb081d9992d49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c7b4ec63874d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1b23ffe164f83" /><Relationship Type="http://schemas.openxmlformats.org/officeDocument/2006/relationships/theme" Target="/ppt/slideMasters/theme/theme1.xml" Id="Reac5f624e4824b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91b23ffe164f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941581dab47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0a9a1a20546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693764aea46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3facef0ac47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55f3f6f8048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2b13de5cc4a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fe8725ae749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HEMA INVESTA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HEMA INVESTA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500 695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10 306 947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10 381 810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MILDE PER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Sagtunet 14C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7802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893 174 672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