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49e01ab85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e7bc246a84543"/>
  </p:sldMasterIdLst>
  <p:sldIdLst>
    <p:sldId xmlns:r="http://schemas.openxmlformats.org/officeDocument/2006/relationships" id="256" r:id="Raf5834ab3fe846a2"/>
    <p:sldId xmlns:r="http://schemas.openxmlformats.org/officeDocument/2006/relationships" id="257" r:id="R5b97c4d674de46cd"/>
    <p:sldId xmlns:r="http://schemas.openxmlformats.org/officeDocument/2006/relationships" id="258" r:id="R99a1d41d30a345f7"/>
    <p:sldId xmlns:r="http://schemas.openxmlformats.org/officeDocument/2006/relationships" id="259" r:id="Re4dc97a7c0b744dd"/>
    <p:sldId xmlns:r="http://schemas.openxmlformats.org/officeDocument/2006/relationships" id="260" r:id="Rae4eb3dd23984162"/>
    <p:sldId xmlns:r="http://schemas.openxmlformats.org/officeDocument/2006/relationships" id="261" r:id="Rc1c94699225f4462"/>
    <p:sldId xmlns:r="http://schemas.openxmlformats.org/officeDocument/2006/relationships" id="262" r:id="Rc12418bcce17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e7bc246a84543" /><Relationship Type="http://schemas.openxmlformats.org/officeDocument/2006/relationships/slide" Target="/ppt/slides/slide1.xml" Id="Raf5834ab3fe846a2" /><Relationship Type="http://schemas.openxmlformats.org/officeDocument/2006/relationships/slide" Target="/ppt/slides/slide2.xml" Id="R5b97c4d674de46cd" /><Relationship Type="http://schemas.openxmlformats.org/officeDocument/2006/relationships/slide" Target="/ppt/slides/slide3.xml" Id="R99a1d41d30a345f7" /><Relationship Type="http://schemas.openxmlformats.org/officeDocument/2006/relationships/slide" Target="/ppt/slides/slide4.xml" Id="Re4dc97a7c0b744dd" /><Relationship Type="http://schemas.openxmlformats.org/officeDocument/2006/relationships/slide" Target="/ppt/slides/slide5.xml" Id="Rae4eb3dd23984162" /><Relationship Type="http://schemas.openxmlformats.org/officeDocument/2006/relationships/slide" Target="/ppt/slides/slide6.xml" Id="Rc1c94699225f4462" /><Relationship Type="http://schemas.openxmlformats.org/officeDocument/2006/relationships/slide" Target="/ppt/slides/slide7.xml" Id="Rc12418bcce17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04dcd2af2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738a7f8c4f38" /><Relationship Type="http://schemas.openxmlformats.org/officeDocument/2006/relationships/theme" Target="/ppt/slideMasters/theme/theme1.xml" Id="R0633d26b1636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4738a7f8c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e4e1cbf62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3b702dc2c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dbc4925f9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78cd6d940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d11197628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b5796c58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4bbc0d87446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SHARK INVEST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4 117 531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4 117 531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KVAM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Kvam, Åsas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20 48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892 860 742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INVEST AS</a:t>
            </a:r>
          </a:p>
        </p:txBody>
      </p:sp>
    </p:spTree>
  </p:cSld>
  <p:clrMapOvr>
    <a:masterClrMapping xmlns:a="http://schemas.openxmlformats.org/drawingml/2006/main"/>
  </p:clrMapOvr>
</p:sld>
</file>