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73808e20a5f4b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da2cf1c8ce0410b"/>
  </p:sldMasterIdLst>
  <p:sldIdLst>
    <p:sldId xmlns:r="http://schemas.openxmlformats.org/officeDocument/2006/relationships" id="256" r:id="R15efb22ebd6f48b1"/>
    <p:sldId xmlns:r="http://schemas.openxmlformats.org/officeDocument/2006/relationships" id="257" r:id="R37cdb8a30b614d29"/>
    <p:sldId xmlns:r="http://schemas.openxmlformats.org/officeDocument/2006/relationships" id="258" r:id="Rcd9d01ede0a744aa"/>
    <p:sldId xmlns:r="http://schemas.openxmlformats.org/officeDocument/2006/relationships" id="259" r:id="Ra216ce9ae3dc48c1"/>
    <p:sldId xmlns:r="http://schemas.openxmlformats.org/officeDocument/2006/relationships" id="260" r:id="R8ebcf692f37246f7"/>
    <p:sldId xmlns:r="http://schemas.openxmlformats.org/officeDocument/2006/relationships" id="261" r:id="R1dd5ba3f856d43df"/>
    <p:sldId xmlns:r="http://schemas.openxmlformats.org/officeDocument/2006/relationships" id="262" r:id="R6351571e77d043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a2cf1c8ce0410b" /><Relationship Type="http://schemas.openxmlformats.org/officeDocument/2006/relationships/slide" Target="/ppt/slides/slide1.xml" Id="R15efb22ebd6f48b1" /><Relationship Type="http://schemas.openxmlformats.org/officeDocument/2006/relationships/slide" Target="/ppt/slides/slide2.xml" Id="R37cdb8a30b614d29" /><Relationship Type="http://schemas.openxmlformats.org/officeDocument/2006/relationships/slide" Target="/ppt/slides/slide3.xml" Id="Rcd9d01ede0a744aa" /><Relationship Type="http://schemas.openxmlformats.org/officeDocument/2006/relationships/slide" Target="/ppt/slides/slide4.xml" Id="Ra216ce9ae3dc48c1" /><Relationship Type="http://schemas.openxmlformats.org/officeDocument/2006/relationships/slide" Target="/ppt/slides/slide5.xml" Id="R8ebcf692f37246f7" /><Relationship Type="http://schemas.openxmlformats.org/officeDocument/2006/relationships/slide" Target="/ppt/slides/slide6.xml" Id="R1dd5ba3f856d43df" /><Relationship Type="http://schemas.openxmlformats.org/officeDocument/2006/relationships/slide" Target="/ppt/slides/slide7.xml" Id="R6351571e77d043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51b5071150423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1100966ec74bd2" /><Relationship Type="http://schemas.openxmlformats.org/officeDocument/2006/relationships/theme" Target="/ppt/slideMasters/theme/theme1.xml" Id="R365f0ca68e394a6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71100966ec74bd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2e9e86a70541f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19d81b166a44b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5e9271234d47b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262a0d63504c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83ddcaa60e46e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a21e68093a45a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387001be5e465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G&amp;S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G&amp;S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G&amp;S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G&amp;S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G&amp;S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G&amp;S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−11 517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383 912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640 870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722 595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G&amp;S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 GERHARD STRAND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G&amp;S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Fred Gerhard Strand, Ekebergveien 261B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892 390 312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G&amp;S HOLDING AS</a:t>
            </a:r>
          </a:p>
        </p:txBody>
      </p:sp>
    </p:spTree>
  </p:cSld>
  <p:clrMapOvr>
    <a:masterClrMapping xmlns:a="http://schemas.openxmlformats.org/drawingml/2006/main"/>
  </p:clrMapOvr>
</p:sld>
</file>