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31130f808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494f20e9f4350"/>
  </p:sldMasterIdLst>
  <p:sldIdLst>
    <p:sldId xmlns:r="http://schemas.openxmlformats.org/officeDocument/2006/relationships" id="256" r:id="Rf6e94f749f9b4c04"/>
    <p:sldId xmlns:r="http://schemas.openxmlformats.org/officeDocument/2006/relationships" id="257" r:id="Rf32ea72dce7e4b9a"/>
    <p:sldId xmlns:r="http://schemas.openxmlformats.org/officeDocument/2006/relationships" id="258" r:id="R32aea10fe24d43ad"/>
    <p:sldId xmlns:r="http://schemas.openxmlformats.org/officeDocument/2006/relationships" id="259" r:id="R2735b4775d9e4530"/>
    <p:sldId xmlns:r="http://schemas.openxmlformats.org/officeDocument/2006/relationships" id="260" r:id="Rfeaf758950094405"/>
    <p:sldId xmlns:r="http://schemas.openxmlformats.org/officeDocument/2006/relationships" id="261" r:id="R9625b9a260be4120"/>
    <p:sldId xmlns:r="http://schemas.openxmlformats.org/officeDocument/2006/relationships" id="262" r:id="Rbb8e8e38b3b8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494f20e9f4350" /><Relationship Type="http://schemas.openxmlformats.org/officeDocument/2006/relationships/slide" Target="/ppt/slides/slide1.xml" Id="Rf6e94f749f9b4c04" /><Relationship Type="http://schemas.openxmlformats.org/officeDocument/2006/relationships/slide" Target="/ppt/slides/slide2.xml" Id="Rf32ea72dce7e4b9a" /><Relationship Type="http://schemas.openxmlformats.org/officeDocument/2006/relationships/slide" Target="/ppt/slides/slide3.xml" Id="R32aea10fe24d43ad" /><Relationship Type="http://schemas.openxmlformats.org/officeDocument/2006/relationships/slide" Target="/ppt/slides/slide4.xml" Id="R2735b4775d9e4530" /><Relationship Type="http://schemas.openxmlformats.org/officeDocument/2006/relationships/slide" Target="/ppt/slides/slide5.xml" Id="Rfeaf758950094405" /><Relationship Type="http://schemas.openxmlformats.org/officeDocument/2006/relationships/slide" Target="/ppt/slides/slide6.xml" Id="R9625b9a260be4120" /><Relationship Type="http://schemas.openxmlformats.org/officeDocument/2006/relationships/slide" Target="/ppt/slides/slide7.xml" Id="Rbb8e8e38b3b8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abc8d878c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20b1febf44dc" /><Relationship Type="http://schemas.openxmlformats.org/officeDocument/2006/relationships/theme" Target="/ppt/slideMasters/theme/theme1.xml" Id="Rc3f5fef369be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720b1febf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78b76b024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6d459010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3f88f8a8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a1382b9d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4f29ec93f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c5c819db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d4bdd8d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