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62de8a20654a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45e60770704f66"/>
  </p:sldMasterIdLst>
  <p:sldIdLst>
    <p:sldId xmlns:r="http://schemas.openxmlformats.org/officeDocument/2006/relationships" id="256" r:id="R192b5d03bd5b4a24"/>
    <p:sldId xmlns:r="http://schemas.openxmlformats.org/officeDocument/2006/relationships" id="257" r:id="Rfc59823549124ade"/>
    <p:sldId xmlns:r="http://schemas.openxmlformats.org/officeDocument/2006/relationships" id="258" r:id="R084d8c3dd5b444a7"/>
    <p:sldId xmlns:r="http://schemas.openxmlformats.org/officeDocument/2006/relationships" id="259" r:id="Rf853b0e86cac4c6f"/>
    <p:sldId xmlns:r="http://schemas.openxmlformats.org/officeDocument/2006/relationships" id="260" r:id="R8c38e237fb02455c"/>
    <p:sldId xmlns:r="http://schemas.openxmlformats.org/officeDocument/2006/relationships" id="261" r:id="Re229d5ddac414db8"/>
    <p:sldId xmlns:r="http://schemas.openxmlformats.org/officeDocument/2006/relationships" id="262" r:id="R6ae0d7d24d9742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45e60770704f66" /><Relationship Type="http://schemas.openxmlformats.org/officeDocument/2006/relationships/slide" Target="/ppt/slides/slide1.xml" Id="R192b5d03bd5b4a24" /><Relationship Type="http://schemas.openxmlformats.org/officeDocument/2006/relationships/slide" Target="/ppt/slides/slide2.xml" Id="Rfc59823549124ade" /><Relationship Type="http://schemas.openxmlformats.org/officeDocument/2006/relationships/slide" Target="/ppt/slides/slide3.xml" Id="R084d8c3dd5b444a7" /><Relationship Type="http://schemas.openxmlformats.org/officeDocument/2006/relationships/slide" Target="/ppt/slides/slide4.xml" Id="Rf853b0e86cac4c6f" /><Relationship Type="http://schemas.openxmlformats.org/officeDocument/2006/relationships/slide" Target="/ppt/slides/slide5.xml" Id="R8c38e237fb02455c" /><Relationship Type="http://schemas.openxmlformats.org/officeDocument/2006/relationships/slide" Target="/ppt/slides/slide6.xml" Id="Re229d5ddac414db8" /><Relationship Type="http://schemas.openxmlformats.org/officeDocument/2006/relationships/slide" Target="/ppt/slides/slide7.xml" Id="R6ae0d7d24d9742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160da95674c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1c437f71643a8" /><Relationship Type="http://schemas.openxmlformats.org/officeDocument/2006/relationships/theme" Target="/ppt/slideMasters/theme/theme1.xml" Id="Re15c52bb68e743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01c437f71643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fd991501b4d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7ddc0f0f143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b76cc61ae4b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c3e6ea04b43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f825b7ca140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29db2fd904f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8d6d8cc9246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PERMIAN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4 835 578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−5 867 077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−5 534 008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9 464 639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21 686 742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 AS  –  55,6 %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FÆRILI AS  –  27,9 %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MANOR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 MARIANNE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ARROWHEAD AS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35 83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permian@permian.no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892 176 132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