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b5ae92408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28f49a1134a12"/>
  </p:sldMasterIdLst>
  <p:sldIdLst>
    <p:sldId xmlns:r="http://schemas.openxmlformats.org/officeDocument/2006/relationships" id="256" r:id="R4b4dcddef05f44a5"/>
    <p:sldId xmlns:r="http://schemas.openxmlformats.org/officeDocument/2006/relationships" id="257" r:id="Rc7d1773f70cc4044"/>
    <p:sldId xmlns:r="http://schemas.openxmlformats.org/officeDocument/2006/relationships" id="258" r:id="Rf0447926952e4fd6"/>
    <p:sldId xmlns:r="http://schemas.openxmlformats.org/officeDocument/2006/relationships" id="259" r:id="R1675b6e1f4da49f4"/>
    <p:sldId xmlns:r="http://schemas.openxmlformats.org/officeDocument/2006/relationships" id="260" r:id="R06286091798e4d99"/>
    <p:sldId xmlns:r="http://schemas.openxmlformats.org/officeDocument/2006/relationships" id="261" r:id="R5da26bcf642c44da"/>
    <p:sldId xmlns:r="http://schemas.openxmlformats.org/officeDocument/2006/relationships" id="262" r:id="R8c5cbf270241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28f49a1134a12" /><Relationship Type="http://schemas.openxmlformats.org/officeDocument/2006/relationships/slide" Target="/ppt/slides/slide1.xml" Id="R4b4dcddef05f44a5" /><Relationship Type="http://schemas.openxmlformats.org/officeDocument/2006/relationships/slide" Target="/ppt/slides/slide2.xml" Id="Rc7d1773f70cc4044" /><Relationship Type="http://schemas.openxmlformats.org/officeDocument/2006/relationships/slide" Target="/ppt/slides/slide3.xml" Id="Rf0447926952e4fd6" /><Relationship Type="http://schemas.openxmlformats.org/officeDocument/2006/relationships/slide" Target="/ppt/slides/slide4.xml" Id="R1675b6e1f4da49f4" /><Relationship Type="http://schemas.openxmlformats.org/officeDocument/2006/relationships/slide" Target="/ppt/slides/slide5.xml" Id="R06286091798e4d99" /><Relationship Type="http://schemas.openxmlformats.org/officeDocument/2006/relationships/slide" Target="/ppt/slides/slide6.xml" Id="R5da26bcf642c44da" /><Relationship Type="http://schemas.openxmlformats.org/officeDocument/2006/relationships/slide" Target="/ppt/slides/slide7.xml" Id="R8c5cbf270241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b4bc9753f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f29d5e8f4ee3" /><Relationship Type="http://schemas.openxmlformats.org/officeDocument/2006/relationships/theme" Target="/ppt/slideMasters/theme/theme1.xml" Id="Rf068f9665455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ef29d5e8f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c90cdff4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2decec1c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2b97a976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87c5619f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84c8ad37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c6e9c864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fe0e1b651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