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ec9ba08df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893f27b324c17"/>
  </p:sldMasterIdLst>
  <p:sldIdLst>
    <p:sldId xmlns:r="http://schemas.openxmlformats.org/officeDocument/2006/relationships" id="256" r:id="R90dfa5f2984c45bc"/>
    <p:sldId xmlns:r="http://schemas.openxmlformats.org/officeDocument/2006/relationships" id="257" r:id="Rd060ac1519f44bad"/>
    <p:sldId xmlns:r="http://schemas.openxmlformats.org/officeDocument/2006/relationships" id="258" r:id="Rac9c7ad804124bf1"/>
    <p:sldId xmlns:r="http://schemas.openxmlformats.org/officeDocument/2006/relationships" id="259" r:id="R230eefc5d77b425f"/>
    <p:sldId xmlns:r="http://schemas.openxmlformats.org/officeDocument/2006/relationships" id="260" r:id="R56409cb6ecdc4fdd"/>
    <p:sldId xmlns:r="http://schemas.openxmlformats.org/officeDocument/2006/relationships" id="261" r:id="R9553616f11134be9"/>
    <p:sldId xmlns:r="http://schemas.openxmlformats.org/officeDocument/2006/relationships" id="262" r:id="Rb7bf777f2e47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893f27b324c17" /><Relationship Type="http://schemas.openxmlformats.org/officeDocument/2006/relationships/slide" Target="/ppt/slides/slide1.xml" Id="R90dfa5f2984c45bc" /><Relationship Type="http://schemas.openxmlformats.org/officeDocument/2006/relationships/slide" Target="/ppt/slides/slide2.xml" Id="Rd060ac1519f44bad" /><Relationship Type="http://schemas.openxmlformats.org/officeDocument/2006/relationships/slide" Target="/ppt/slides/slide3.xml" Id="Rac9c7ad804124bf1" /><Relationship Type="http://schemas.openxmlformats.org/officeDocument/2006/relationships/slide" Target="/ppt/slides/slide4.xml" Id="R230eefc5d77b425f" /><Relationship Type="http://schemas.openxmlformats.org/officeDocument/2006/relationships/slide" Target="/ppt/slides/slide5.xml" Id="R56409cb6ecdc4fdd" /><Relationship Type="http://schemas.openxmlformats.org/officeDocument/2006/relationships/slide" Target="/ppt/slides/slide6.xml" Id="R9553616f11134be9" /><Relationship Type="http://schemas.openxmlformats.org/officeDocument/2006/relationships/slide" Target="/ppt/slides/slide7.xml" Id="Rb7bf777f2e47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2da66d933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30c86a5d4b8a" /><Relationship Type="http://schemas.openxmlformats.org/officeDocument/2006/relationships/theme" Target="/ppt/slideMasters/theme/theme1.xml" Id="R6019714d53e0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b30c86a5d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097a4410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530e354f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eed09951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54b0c462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a21c18ed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9b77789b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6bf73791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1 045 318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SOFIE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892 112 762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