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8aeb806bfb43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7b4c4864944903"/>
  </p:sldMasterIdLst>
  <p:sldIdLst>
    <p:sldId xmlns:r="http://schemas.openxmlformats.org/officeDocument/2006/relationships" id="256" r:id="R74eb9291bb274b0d"/>
    <p:sldId xmlns:r="http://schemas.openxmlformats.org/officeDocument/2006/relationships" id="257" r:id="Re5ee235fa4fa4998"/>
    <p:sldId xmlns:r="http://schemas.openxmlformats.org/officeDocument/2006/relationships" id="258" r:id="R725b3c7d55444b65"/>
    <p:sldId xmlns:r="http://schemas.openxmlformats.org/officeDocument/2006/relationships" id="259" r:id="Rdfdcc240a15a4cd2"/>
    <p:sldId xmlns:r="http://schemas.openxmlformats.org/officeDocument/2006/relationships" id="260" r:id="Rc6d282ab70644eae"/>
    <p:sldId xmlns:r="http://schemas.openxmlformats.org/officeDocument/2006/relationships" id="261" r:id="R4ca4c5001f7f4ef7"/>
    <p:sldId xmlns:r="http://schemas.openxmlformats.org/officeDocument/2006/relationships" id="262" r:id="Rf2e988f343cb46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b4c4864944903" /><Relationship Type="http://schemas.openxmlformats.org/officeDocument/2006/relationships/slide" Target="/ppt/slides/slide1.xml" Id="R74eb9291bb274b0d" /><Relationship Type="http://schemas.openxmlformats.org/officeDocument/2006/relationships/slide" Target="/ppt/slides/slide2.xml" Id="Re5ee235fa4fa4998" /><Relationship Type="http://schemas.openxmlformats.org/officeDocument/2006/relationships/slide" Target="/ppt/slides/slide3.xml" Id="R725b3c7d55444b65" /><Relationship Type="http://schemas.openxmlformats.org/officeDocument/2006/relationships/slide" Target="/ppt/slides/slide4.xml" Id="Rdfdcc240a15a4cd2" /><Relationship Type="http://schemas.openxmlformats.org/officeDocument/2006/relationships/slide" Target="/ppt/slides/slide5.xml" Id="Rc6d282ab70644eae" /><Relationship Type="http://schemas.openxmlformats.org/officeDocument/2006/relationships/slide" Target="/ppt/slides/slide6.xml" Id="R4ca4c5001f7f4ef7" /><Relationship Type="http://schemas.openxmlformats.org/officeDocument/2006/relationships/slide" Target="/ppt/slides/slide7.xml" Id="Rf2e988f343cb46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119c0228d84c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3c94e7ab04769" /><Relationship Type="http://schemas.openxmlformats.org/officeDocument/2006/relationships/theme" Target="/ppt/slideMasters/theme/theme1.xml" Id="Rc3f3e106dfba44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13c94e7ab047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2ab1fa9fc4f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d1b940b2141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fb735179f4b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ad6dd24424c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ebaf4456047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3905b709d43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91fbd1daf42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TOHATT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113 456 287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544 660 150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544 949 141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Rostockgata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892 108 722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