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f4e148652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07504f4294d9f"/>
  </p:sldMasterIdLst>
  <p:sldIdLst>
    <p:sldId xmlns:r="http://schemas.openxmlformats.org/officeDocument/2006/relationships" id="256" r:id="R237543c1b51d4f8e"/>
    <p:sldId xmlns:r="http://schemas.openxmlformats.org/officeDocument/2006/relationships" id="257" r:id="R2615d2d5251f4057"/>
    <p:sldId xmlns:r="http://schemas.openxmlformats.org/officeDocument/2006/relationships" id="258" r:id="R435f309b820c4bab"/>
    <p:sldId xmlns:r="http://schemas.openxmlformats.org/officeDocument/2006/relationships" id="259" r:id="Rddeea70882a44db0"/>
    <p:sldId xmlns:r="http://schemas.openxmlformats.org/officeDocument/2006/relationships" id="260" r:id="R7c7fb818bd0c450f"/>
    <p:sldId xmlns:r="http://schemas.openxmlformats.org/officeDocument/2006/relationships" id="261" r:id="Rbfb641e18fa74cb9"/>
    <p:sldId xmlns:r="http://schemas.openxmlformats.org/officeDocument/2006/relationships" id="262" r:id="Ra909a77c2ab2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07504f4294d9f" /><Relationship Type="http://schemas.openxmlformats.org/officeDocument/2006/relationships/slide" Target="/ppt/slides/slide1.xml" Id="R237543c1b51d4f8e" /><Relationship Type="http://schemas.openxmlformats.org/officeDocument/2006/relationships/slide" Target="/ppt/slides/slide2.xml" Id="R2615d2d5251f4057" /><Relationship Type="http://schemas.openxmlformats.org/officeDocument/2006/relationships/slide" Target="/ppt/slides/slide3.xml" Id="R435f309b820c4bab" /><Relationship Type="http://schemas.openxmlformats.org/officeDocument/2006/relationships/slide" Target="/ppt/slides/slide4.xml" Id="Rddeea70882a44db0" /><Relationship Type="http://schemas.openxmlformats.org/officeDocument/2006/relationships/slide" Target="/ppt/slides/slide5.xml" Id="R7c7fb818bd0c450f" /><Relationship Type="http://schemas.openxmlformats.org/officeDocument/2006/relationships/slide" Target="/ppt/slides/slide6.xml" Id="Rbfb641e18fa74cb9" /><Relationship Type="http://schemas.openxmlformats.org/officeDocument/2006/relationships/slide" Target="/ppt/slides/slide7.xml" Id="Ra909a77c2ab2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fe935157f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2121f4714046" /><Relationship Type="http://schemas.openxmlformats.org/officeDocument/2006/relationships/theme" Target="/ppt/slideMasters/theme/theme1.xml" Id="Ra7351e6fffb8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b2121f471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0ee9be4c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a7209592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ee07e690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a186b417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f5ab0a9f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742619a4e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5cfbd738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