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f67eb249184e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991481dd7c4091"/>
  </p:sldMasterIdLst>
  <p:sldIdLst>
    <p:sldId xmlns:r="http://schemas.openxmlformats.org/officeDocument/2006/relationships" id="256" r:id="R86d1da23500b4f82"/>
    <p:sldId xmlns:r="http://schemas.openxmlformats.org/officeDocument/2006/relationships" id="257" r:id="R94fa0e0a5ee146eb"/>
    <p:sldId xmlns:r="http://schemas.openxmlformats.org/officeDocument/2006/relationships" id="258" r:id="R20597389b3c54bcc"/>
    <p:sldId xmlns:r="http://schemas.openxmlformats.org/officeDocument/2006/relationships" id="259" r:id="Rc7d82fd9776d4b90"/>
    <p:sldId xmlns:r="http://schemas.openxmlformats.org/officeDocument/2006/relationships" id="260" r:id="R998186e3c62c499f"/>
    <p:sldId xmlns:r="http://schemas.openxmlformats.org/officeDocument/2006/relationships" id="261" r:id="R88df5208c07e4d74"/>
    <p:sldId xmlns:r="http://schemas.openxmlformats.org/officeDocument/2006/relationships" id="262" r:id="R063cbdcf763c4d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991481dd7c4091" /><Relationship Type="http://schemas.openxmlformats.org/officeDocument/2006/relationships/slide" Target="/ppt/slides/slide1.xml" Id="R86d1da23500b4f82" /><Relationship Type="http://schemas.openxmlformats.org/officeDocument/2006/relationships/slide" Target="/ppt/slides/slide2.xml" Id="R94fa0e0a5ee146eb" /><Relationship Type="http://schemas.openxmlformats.org/officeDocument/2006/relationships/slide" Target="/ppt/slides/slide3.xml" Id="R20597389b3c54bcc" /><Relationship Type="http://schemas.openxmlformats.org/officeDocument/2006/relationships/slide" Target="/ppt/slides/slide4.xml" Id="Rc7d82fd9776d4b90" /><Relationship Type="http://schemas.openxmlformats.org/officeDocument/2006/relationships/slide" Target="/ppt/slides/slide5.xml" Id="R998186e3c62c499f" /><Relationship Type="http://schemas.openxmlformats.org/officeDocument/2006/relationships/slide" Target="/ppt/slides/slide6.xml" Id="R88df5208c07e4d74" /><Relationship Type="http://schemas.openxmlformats.org/officeDocument/2006/relationships/slide" Target="/ppt/slides/slide7.xml" Id="R063cbdcf763c4d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e685285a094e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3c5d88838e4fec" /><Relationship Type="http://schemas.openxmlformats.org/officeDocument/2006/relationships/theme" Target="/ppt/slideMasters/theme/theme1.xml" Id="R8b65e1282e0749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3c5d88838e4f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95492be79f48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6a5759dde544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75962709cb46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cf2034b1984b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bdda7281c947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c42639b1554e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967c37f37448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ØKONOMIRÅDGIVER'N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ØKONOMIRÅDGIVER'N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ØKONOMIRÅDGIVER'N AS ble etablert [år] og holder til i Bjørnemyr.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ØKONOMIRÅDGIVER'N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ØKONOMIRÅDGIVER'N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ØKONOMIRÅDGIVER'N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1 190 256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187 804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614 336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ØKONOMIRÅDGIVER'N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HOVIND BENTE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ØKONOMIRÅDGIVER'N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Håkonskastet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1453 Bjørnemyr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891 928 432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ØKONOMIRÅDGIVER'N AS</a:t>
            </a:r>
          </a:p>
        </p:txBody>
      </p:sp>
    </p:spTree>
  </p:cSld>
  <p:clrMapOvr>
    <a:masterClrMapping xmlns:a="http://schemas.openxmlformats.org/drawingml/2006/main"/>
  </p:clrMapOvr>
</p:sld>
</file>