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f038353ce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98ee3b587476b"/>
  </p:sldMasterIdLst>
  <p:sldIdLst>
    <p:sldId xmlns:r="http://schemas.openxmlformats.org/officeDocument/2006/relationships" id="256" r:id="R4a21b367c8484727"/>
    <p:sldId xmlns:r="http://schemas.openxmlformats.org/officeDocument/2006/relationships" id="257" r:id="Re23f03caa2e14e22"/>
    <p:sldId xmlns:r="http://schemas.openxmlformats.org/officeDocument/2006/relationships" id="258" r:id="Rb718b02490aa41b0"/>
    <p:sldId xmlns:r="http://schemas.openxmlformats.org/officeDocument/2006/relationships" id="259" r:id="Rf3860ef70a644685"/>
    <p:sldId xmlns:r="http://schemas.openxmlformats.org/officeDocument/2006/relationships" id="260" r:id="R3b27a6dc8fad4634"/>
    <p:sldId xmlns:r="http://schemas.openxmlformats.org/officeDocument/2006/relationships" id="261" r:id="Rc87d6fd042f749f9"/>
    <p:sldId xmlns:r="http://schemas.openxmlformats.org/officeDocument/2006/relationships" id="262" r:id="R40cf0a4a6159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98ee3b587476b" /><Relationship Type="http://schemas.openxmlformats.org/officeDocument/2006/relationships/slide" Target="/ppt/slides/slide1.xml" Id="R4a21b367c8484727" /><Relationship Type="http://schemas.openxmlformats.org/officeDocument/2006/relationships/slide" Target="/ppt/slides/slide2.xml" Id="Re23f03caa2e14e22" /><Relationship Type="http://schemas.openxmlformats.org/officeDocument/2006/relationships/slide" Target="/ppt/slides/slide3.xml" Id="Rb718b02490aa41b0" /><Relationship Type="http://schemas.openxmlformats.org/officeDocument/2006/relationships/slide" Target="/ppt/slides/slide4.xml" Id="Rf3860ef70a644685" /><Relationship Type="http://schemas.openxmlformats.org/officeDocument/2006/relationships/slide" Target="/ppt/slides/slide5.xml" Id="R3b27a6dc8fad4634" /><Relationship Type="http://schemas.openxmlformats.org/officeDocument/2006/relationships/slide" Target="/ppt/slides/slide6.xml" Id="Rc87d6fd042f749f9" /><Relationship Type="http://schemas.openxmlformats.org/officeDocument/2006/relationships/slide" Target="/ppt/slides/slide7.xml" Id="R40cf0a4a6159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569e242b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4fe4af644862" /><Relationship Type="http://schemas.openxmlformats.org/officeDocument/2006/relationships/theme" Target="/ppt/slideMasters/theme/theme1.xml" Id="Rd8a081e60ce1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44fe4af64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af30c269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eade34a0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b8b59e7f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19ac5520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7c0d29fc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c4c211cb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b48ac941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JDS-INVEST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14 454 061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17 641 377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17 895 412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JAN-DEREK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891 862 342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JDS-INVEST AS</a:t>
            </a:r>
          </a:p>
        </p:txBody>
      </p:sp>
    </p:spTree>
  </p:cSld>
  <p:clrMapOvr>
    <a:masterClrMapping xmlns:a="http://schemas.openxmlformats.org/drawingml/2006/main"/>
  </p:clrMapOvr>
</p:sld>
</file>