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536119233e2495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51bb0a2e4d64869"/>
  </p:sldMasterIdLst>
  <p:sldIdLst>
    <p:sldId xmlns:r="http://schemas.openxmlformats.org/officeDocument/2006/relationships" id="256" r:id="Rdb5187088c32447b"/>
    <p:sldId xmlns:r="http://schemas.openxmlformats.org/officeDocument/2006/relationships" id="257" r:id="Rf9335afa15304f3f"/>
    <p:sldId xmlns:r="http://schemas.openxmlformats.org/officeDocument/2006/relationships" id="258" r:id="Rf3c10512d38b47e7"/>
    <p:sldId xmlns:r="http://schemas.openxmlformats.org/officeDocument/2006/relationships" id="259" r:id="Reea925ac2aab4837"/>
    <p:sldId xmlns:r="http://schemas.openxmlformats.org/officeDocument/2006/relationships" id="260" r:id="Rbd3ca59a4dd7484e"/>
    <p:sldId xmlns:r="http://schemas.openxmlformats.org/officeDocument/2006/relationships" id="261" r:id="R8c850435752447a1"/>
    <p:sldId xmlns:r="http://schemas.openxmlformats.org/officeDocument/2006/relationships" id="262" r:id="R7adcb0d4ca8843f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1bb0a2e4d64869" /><Relationship Type="http://schemas.openxmlformats.org/officeDocument/2006/relationships/slide" Target="/ppt/slides/slide1.xml" Id="Rdb5187088c32447b" /><Relationship Type="http://schemas.openxmlformats.org/officeDocument/2006/relationships/slide" Target="/ppt/slides/slide2.xml" Id="Rf9335afa15304f3f" /><Relationship Type="http://schemas.openxmlformats.org/officeDocument/2006/relationships/slide" Target="/ppt/slides/slide3.xml" Id="Rf3c10512d38b47e7" /><Relationship Type="http://schemas.openxmlformats.org/officeDocument/2006/relationships/slide" Target="/ppt/slides/slide4.xml" Id="Reea925ac2aab4837" /><Relationship Type="http://schemas.openxmlformats.org/officeDocument/2006/relationships/slide" Target="/ppt/slides/slide5.xml" Id="Rbd3ca59a4dd7484e" /><Relationship Type="http://schemas.openxmlformats.org/officeDocument/2006/relationships/slide" Target="/ppt/slides/slide6.xml" Id="R8c850435752447a1" /><Relationship Type="http://schemas.openxmlformats.org/officeDocument/2006/relationships/slide" Target="/ppt/slides/slide7.xml" Id="R7adcb0d4ca8843f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891367c1634c4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99a0184b6f45fc" /><Relationship Type="http://schemas.openxmlformats.org/officeDocument/2006/relationships/theme" Target="/ppt/slideMasters/theme/theme1.xml" Id="Raeec9d45721641e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199a0184b6f45f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810cffd9c0471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daa0c699b44ad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4e53bae5594d1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1179e1ee9146d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99eeee2d5e473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5c53c6d5ea461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9995b14bc641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BEWA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BEWA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BEWA INVEST AS ble etablert [år] og holder til i Nøtterøy.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BEWA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BEWA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BEWA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2 883 816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−1 238 425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1 652 317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29 179 386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34 190 470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BEWA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BENTH WALMESTAD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BEWA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Kornveien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3120 Nøtterøy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benth@bewa.no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891 825 692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BEWA INVEST AS</a:t>
            </a:r>
          </a:p>
        </p:txBody>
      </p:sp>
    </p:spTree>
  </p:cSld>
  <p:clrMapOvr>
    <a:masterClrMapping xmlns:a="http://schemas.openxmlformats.org/drawingml/2006/main"/>
  </p:clrMapOvr>
</p:sld>
</file>