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e738dbc4d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e1defec974442"/>
  </p:sldMasterIdLst>
  <p:sldIdLst>
    <p:sldId xmlns:r="http://schemas.openxmlformats.org/officeDocument/2006/relationships" id="256" r:id="R90012f05b13e4e07"/>
    <p:sldId xmlns:r="http://schemas.openxmlformats.org/officeDocument/2006/relationships" id="257" r:id="R9e26bc193ed743ca"/>
    <p:sldId xmlns:r="http://schemas.openxmlformats.org/officeDocument/2006/relationships" id="258" r:id="Rc6ba32d6bcfe4b99"/>
    <p:sldId xmlns:r="http://schemas.openxmlformats.org/officeDocument/2006/relationships" id="259" r:id="R5fcc52849d514f15"/>
    <p:sldId xmlns:r="http://schemas.openxmlformats.org/officeDocument/2006/relationships" id="260" r:id="Rfa7838de6d604d7d"/>
    <p:sldId xmlns:r="http://schemas.openxmlformats.org/officeDocument/2006/relationships" id="261" r:id="R4045a4d2b9c7421c"/>
    <p:sldId xmlns:r="http://schemas.openxmlformats.org/officeDocument/2006/relationships" id="262" r:id="R723d6accd781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e1defec974442" /><Relationship Type="http://schemas.openxmlformats.org/officeDocument/2006/relationships/slide" Target="/ppt/slides/slide1.xml" Id="R90012f05b13e4e07" /><Relationship Type="http://schemas.openxmlformats.org/officeDocument/2006/relationships/slide" Target="/ppt/slides/slide2.xml" Id="R9e26bc193ed743ca" /><Relationship Type="http://schemas.openxmlformats.org/officeDocument/2006/relationships/slide" Target="/ppt/slides/slide3.xml" Id="Rc6ba32d6bcfe4b99" /><Relationship Type="http://schemas.openxmlformats.org/officeDocument/2006/relationships/slide" Target="/ppt/slides/slide4.xml" Id="R5fcc52849d514f15" /><Relationship Type="http://schemas.openxmlformats.org/officeDocument/2006/relationships/slide" Target="/ppt/slides/slide5.xml" Id="Rfa7838de6d604d7d" /><Relationship Type="http://schemas.openxmlformats.org/officeDocument/2006/relationships/slide" Target="/ppt/slides/slide6.xml" Id="R4045a4d2b9c7421c" /><Relationship Type="http://schemas.openxmlformats.org/officeDocument/2006/relationships/slide" Target="/ppt/slides/slide7.xml" Id="R723d6accd781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fb7994f86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501e62674558" /><Relationship Type="http://schemas.openxmlformats.org/officeDocument/2006/relationships/theme" Target="/ppt/slideMasters/theme/theme1.xml" Id="R23a7e368a862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0501e6267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be84b087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c8fa8673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b587bdb3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850565b1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ef73c26f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1d8fa456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15db44fb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