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94513b6ceb41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6ce9fd46a94596"/>
  </p:sldMasterIdLst>
  <p:sldIdLst>
    <p:sldId xmlns:r="http://schemas.openxmlformats.org/officeDocument/2006/relationships" id="256" r:id="R03654a4bb2fd4f1c"/>
    <p:sldId xmlns:r="http://schemas.openxmlformats.org/officeDocument/2006/relationships" id="257" r:id="R966f6db491ee4205"/>
    <p:sldId xmlns:r="http://schemas.openxmlformats.org/officeDocument/2006/relationships" id="258" r:id="R2724c632c2974c64"/>
    <p:sldId xmlns:r="http://schemas.openxmlformats.org/officeDocument/2006/relationships" id="259" r:id="R10418531a9314621"/>
    <p:sldId xmlns:r="http://schemas.openxmlformats.org/officeDocument/2006/relationships" id="260" r:id="R8ce6d9040f0e4371"/>
    <p:sldId xmlns:r="http://schemas.openxmlformats.org/officeDocument/2006/relationships" id="261" r:id="R0ff97aef63a24b20"/>
    <p:sldId xmlns:r="http://schemas.openxmlformats.org/officeDocument/2006/relationships" id="262" r:id="R9d480dc85c6e41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6ce9fd46a94596" /><Relationship Type="http://schemas.openxmlformats.org/officeDocument/2006/relationships/slide" Target="/ppt/slides/slide1.xml" Id="R03654a4bb2fd4f1c" /><Relationship Type="http://schemas.openxmlformats.org/officeDocument/2006/relationships/slide" Target="/ppt/slides/slide2.xml" Id="R966f6db491ee4205" /><Relationship Type="http://schemas.openxmlformats.org/officeDocument/2006/relationships/slide" Target="/ppt/slides/slide3.xml" Id="R2724c632c2974c64" /><Relationship Type="http://schemas.openxmlformats.org/officeDocument/2006/relationships/slide" Target="/ppt/slides/slide4.xml" Id="R10418531a9314621" /><Relationship Type="http://schemas.openxmlformats.org/officeDocument/2006/relationships/slide" Target="/ppt/slides/slide5.xml" Id="R8ce6d9040f0e4371" /><Relationship Type="http://schemas.openxmlformats.org/officeDocument/2006/relationships/slide" Target="/ppt/slides/slide6.xml" Id="R0ff97aef63a24b20" /><Relationship Type="http://schemas.openxmlformats.org/officeDocument/2006/relationships/slide" Target="/ppt/slides/slide7.xml" Id="R9d480dc85c6e41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862fd825741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0621265ce4959" /><Relationship Type="http://schemas.openxmlformats.org/officeDocument/2006/relationships/theme" Target="/ppt/slideMasters/theme/theme1.xml" Id="Raefc286f2d6b46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10621265ce49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e32f736b24e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30fe1d11242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ce0795afb40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3419a659544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c4169017946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3cf975c0843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ea7c8544949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SNEKVIK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SNEKVIK EIENDOM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1 460 711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−2 133 325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−388 958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47 505 821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69 105 500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EILIS EIENDOM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ESIKO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N-HOLDING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891 729 472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