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4c63a85e2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b02f61d4443c9"/>
  </p:sldMasterIdLst>
  <p:sldIdLst>
    <p:sldId xmlns:r="http://schemas.openxmlformats.org/officeDocument/2006/relationships" id="256" r:id="R731e32965c6c4dba"/>
    <p:sldId xmlns:r="http://schemas.openxmlformats.org/officeDocument/2006/relationships" id="257" r:id="R9b07efaaf7754139"/>
    <p:sldId xmlns:r="http://schemas.openxmlformats.org/officeDocument/2006/relationships" id="258" r:id="Rfc869ad1e6554cbb"/>
    <p:sldId xmlns:r="http://schemas.openxmlformats.org/officeDocument/2006/relationships" id="259" r:id="Rce945b4fa50545d2"/>
    <p:sldId xmlns:r="http://schemas.openxmlformats.org/officeDocument/2006/relationships" id="260" r:id="Reb108e3242044776"/>
    <p:sldId xmlns:r="http://schemas.openxmlformats.org/officeDocument/2006/relationships" id="261" r:id="R21d494ade9984fab"/>
    <p:sldId xmlns:r="http://schemas.openxmlformats.org/officeDocument/2006/relationships" id="262" r:id="Rf30b362c5bc64d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b02f61d4443c9" /><Relationship Type="http://schemas.openxmlformats.org/officeDocument/2006/relationships/slide" Target="/ppt/slides/slide1.xml" Id="R731e32965c6c4dba" /><Relationship Type="http://schemas.openxmlformats.org/officeDocument/2006/relationships/slide" Target="/ppt/slides/slide2.xml" Id="R9b07efaaf7754139" /><Relationship Type="http://schemas.openxmlformats.org/officeDocument/2006/relationships/slide" Target="/ppt/slides/slide3.xml" Id="Rfc869ad1e6554cbb" /><Relationship Type="http://schemas.openxmlformats.org/officeDocument/2006/relationships/slide" Target="/ppt/slides/slide4.xml" Id="Rce945b4fa50545d2" /><Relationship Type="http://schemas.openxmlformats.org/officeDocument/2006/relationships/slide" Target="/ppt/slides/slide5.xml" Id="Reb108e3242044776" /><Relationship Type="http://schemas.openxmlformats.org/officeDocument/2006/relationships/slide" Target="/ppt/slides/slide6.xml" Id="R21d494ade9984fab" /><Relationship Type="http://schemas.openxmlformats.org/officeDocument/2006/relationships/slide" Target="/ppt/slides/slide7.xml" Id="Rf30b362c5bc64d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a8c08bb85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bf8e9b98d4281" /><Relationship Type="http://schemas.openxmlformats.org/officeDocument/2006/relationships/theme" Target="/ppt/slideMasters/theme/theme1.xml" Id="R77838f55fb76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bf8e9b98d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f1370155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17676d41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e7b1a68d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e28bb3392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e189a9d43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07b1301c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75f78e260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