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6f310f9e6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302cb486f448c"/>
  </p:sldMasterIdLst>
  <p:sldIdLst>
    <p:sldId xmlns:r="http://schemas.openxmlformats.org/officeDocument/2006/relationships" id="256" r:id="R693efbf6805a40af"/>
    <p:sldId xmlns:r="http://schemas.openxmlformats.org/officeDocument/2006/relationships" id="257" r:id="R18fc8db6c705447c"/>
    <p:sldId xmlns:r="http://schemas.openxmlformats.org/officeDocument/2006/relationships" id="258" r:id="R16f5a8e6ad5d4909"/>
    <p:sldId xmlns:r="http://schemas.openxmlformats.org/officeDocument/2006/relationships" id="259" r:id="Rb0a27c1240d24af8"/>
    <p:sldId xmlns:r="http://schemas.openxmlformats.org/officeDocument/2006/relationships" id="260" r:id="Rb8151893dbe34649"/>
    <p:sldId xmlns:r="http://schemas.openxmlformats.org/officeDocument/2006/relationships" id="261" r:id="Rb2515a7ec5314fc9"/>
    <p:sldId xmlns:r="http://schemas.openxmlformats.org/officeDocument/2006/relationships" id="262" r:id="R37c7f6097e5b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302cb486f448c" /><Relationship Type="http://schemas.openxmlformats.org/officeDocument/2006/relationships/slide" Target="/ppt/slides/slide1.xml" Id="R693efbf6805a40af" /><Relationship Type="http://schemas.openxmlformats.org/officeDocument/2006/relationships/slide" Target="/ppt/slides/slide2.xml" Id="R18fc8db6c705447c" /><Relationship Type="http://schemas.openxmlformats.org/officeDocument/2006/relationships/slide" Target="/ppt/slides/slide3.xml" Id="R16f5a8e6ad5d4909" /><Relationship Type="http://schemas.openxmlformats.org/officeDocument/2006/relationships/slide" Target="/ppt/slides/slide4.xml" Id="Rb0a27c1240d24af8" /><Relationship Type="http://schemas.openxmlformats.org/officeDocument/2006/relationships/slide" Target="/ppt/slides/slide5.xml" Id="Rb8151893dbe34649" /><Relationship Type="http://schemas.openxmlformats.org/officeDocument/2006/relationships/slide" Target="/ppt/slides/slide6.xml" Id="Rb2515a7ec5314fc9" /><Relationship Type="http://schemas.openxmlformats.org/officeDocument/2006/relationships/slide" Target="/ppt/slides/slide7.xml" Id="R37c7f6097e5b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66317836b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56810f428475a" /><Relationship Type="http://schemas.openxmlformats.org/officeDocument/2006/relationships/theme" Target="/ppt/slideMasters/theme/theme1.xml" Id="Rec3cc1137693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56810f42847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7c835a6e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4678e34a3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730c217c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69e3b19e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2f5ab263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017150aa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5f4a72ab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