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163b4dd3cb4a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4b72cb3d5e46c2"/>
  </p:sldMasterIdLst>
  <p:sldIdLst>
    <p:sldId xmlns:r="http://schemas.openxmlformats.org/officeDocument/2006/relationships" id="256" r:id="R9dfbee215bf24b67"/>
    <p:sldId xmlns:r="http://schemas.openxmlformats.org/officeDocument/2006/relationships" id="257" r:id="Rcb09be690f4a48d8"/>
    <p:sldId xmlns:r="http://schemas.openxmlformats.org/officeDocument/2006/relationships" id="258" r:id="Re1cfe11bfe9d4c95"/>
    <p:sldId xmlns:r="http://schemas.openxmlformats.org/officeDocument/2006/relationships" id="259" r:id="R2ed81f07b28f49a7"/>
    <p:sldId xmlns:r="http://schemas.openxmlformats.org/officeDocument/2006/relationships" id="260" r:id="R34fc7b802fc746d6"/>
    <p:sldId xmlns:r="http://schemas.openxmlformats.org/officeDocument/2006/relationships" id="261" r:id="R88f4e39ff56a42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b72cb3d5e46c2" /><Relationship Type="http://schemas.openxmlformats.org/officeDocument/2006/relationships/slide" Target="/ppt/slides/slide1.xml" Id="R9dfbee215bf24b67" /><Relationship Type="http://schemas.openxmlformats.org/officeDocument/2006/relationships/slide" Target="/ppt/slides/slide2.xml" Id="Rcb09be690f4a48d8" /><Relationship Type="http://schemas.openxmlformats.org/officeDocument/2006/relationships/slide" Target="/ppt/slides/slide3.xml" Id="Re1cfe11bfe9d4c95" /><Relationship Type="http://schemas.openxmlformats.org/officeDocument/2006/relationships/slide" Target="/ppt/slides/slide4.xml" Id="R2ed81f07b28f49a7" /><Relationship Type="http://schemas.openxmlformats.org/officeDocument/2006/relationships/slide" Target="/ppt/slides/slide5.xml" Id="R34fc7b802fc746d6" /><Relationship Type="http://schemas.openxmlformats.org/officeDocument/2006/relationships/slide" Target="/ppt/slides/slide6.xml" Id="R88f4e39ff56a42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29e43ae2a40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06a3ff44a4a2b" /><Relationship Type="http://schemas.openxmlformats.org/officeDocument/2006/relationships/theme" Target="/ppt/slideMasters/theme/theme1.xml" Id="R7136d27aa4f646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506a3ff44a4a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5b679f81a4e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0747673f149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6494593ea41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62c8b316e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0b5fbb85a41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7319d0a2d42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TOBIASSEN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891 590 482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TOBIASSEN HOLDING AS</a:t>
            </a:r>
          </a:p>
        </p:txBody>
      </p:sp>
    </p:spTree>
  </p:cSld>
  <p:clrMapOvr>
    <a:masterClrMapping xmlns:a="http://schemas.openxmlformats.org/drawingml/2006/main"/>
  </p:clrMapOvr>
</p:sld>
</file>